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73" d="100"/>
          <a:sy n="73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7BE892E-7E11-4650-BF64-9D908A0103E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AF650E5-CDC5-41F7-9DE7-E138F5289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892E-7E11-4650-BF64-9D908A0103E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50E5-CDC5-41F7-9DE7-E138F5289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892E-7E11-4650-BF64-9D908A0103E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50E5-CDC5-41F7-9DE7-E138F5289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892E-7E11-4650-BF64-9D908A0103E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50E5-CDC5-41F7-9DE7-E138F5289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892E-7E11-4650-BF64-9D908A0103E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50E5-CDC5-41F7-9DE7-E138F5289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892E-7E11-4650-BF64-9D908A0103E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50E5-CDC5-41F7-9DE7-E138F5289E1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892E-7E11-4650-BF64-9D908A0103E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50E5-CDC5-41F7-9DE7-E138F5289E1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892E-7E11-4650-BF64-9D908A0103E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50E5-CDC5-41F7-9DE7-E138F5289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892E-7E11-4650-BF64-9D908A0103E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650E5-CDC5-41F7-9DE7-E138F5289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47BE892E-7E11-4650-BF64-9D908A0103E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AF650E5-CDC5-41F7-9DE7-E138F5289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47BE892E-7E11-4650-BF64-9D908A0103E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AF650E5-CDC5-41F7-9DE7-E138F5289E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7BE892E-7E11-4650-BF64-9D908A0103E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AF650E5-CDC5-41F7-9DE7-E138F5289E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Očuvanje mentalnog zdravlja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987824" y="5013176"/>
            <a:ext cx="5040560" cy="504056"/>
          </a:xfrm>
        </p:spPr>
        <p:txBody>
          <a:bodyPr>
            <a:normAutofit/>
          </a:bodyPr>
          <a:lstStyle/>
          <a:p>
            <a:r>
              <a:rPr lang="hr-HR" dirty="0" smtClean="0"/>
              <a:t>Izradile:Lana </a:t>
            </a:r>
            <a:r>
              <a:rPr lang="hr-HR" dirty="0" err="1" smtClean="0"/>
              <a:t>Jurič</a:t>
            </a:r>
            <a:r>
              <a:rPr lang="hr-HR" dirty="0" smtClean="0"/>
              <a:t> i Luna </a:t>
            </a:r>
            <a:r>
              <a:rPr lang="hr-HR" dirty="0" err="1" smtClean="0"/>
              <a:t>Harašić</a:t>
            </a:r>
            <a:r>
              <a:rPr lang="hr-HR" dirty="0" smtClean="0"/>
              <a:t>,1.d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1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Metalno zdravlje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71600" y="1844824"/>
            <a:ext cx="3527248" cy="4104456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Mentalno</a:t>
            </a:r>
            <a:r>
              <a:rPr lang="en-US" dirty="0"/>
              <a:t> </a:t>
            </a:r>
            <a:r>
              <a:rPr lang="en-US" dirty="0" err="1"/>
              <a:t>zdravlje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odsustvo</a:t>
            </a:r>
            <a:r>
              <a:rPr lang="en-US" dirty="0"/>
              <a:t> </a:t>
            </a:r>
            <a:r>
              <a:rPr lang="en-US" dirty="0" err="1"/>
              <a:t>mentalnog</a:t>
            </a:r>
            <a:r>
              <a:rPr lang="en-US" dirty="0"/>
              <a:t> </a:t>
            </a:r>
            <a:r>
              <a:rPr lang="en-US" dirty="0" err="1"/>
              <a:t>poremećaja</a:t>
            </a:r>
            <a:r>
              <a:rPr lang="en-US" dirty="0" smtClean="0"/>
              <a:t>.</a:t>
            </a:r>
            <a:endParaRPr lang="hr-HR" dirty="0" smtClean="0"/>
          </a:p>
          <a:p>
            <a:r>
              <a:rPr lang="en-US" dirty="0" smtClean="0"/>
              <a:t> </a:t>
            </a:r>
            <a:r>
              <a:rPr lang="hr-HR" dirty="0" smtClean="0"/>
              <a:t>To je </a:t>
            </a:r>
            <a:r>
              <a:rPr lang="en-US" dirty="0" err="1" smtClean="0"/>
              <a:t>stanje</a:t>
            </a:r>
            <a:r>
              <a:rPr lang="en-US" dirty="0" smtClean="0"/>
              <a:t> </a:t>
            </a:r>
            <a:r>
              <a:rPr lang="en-US" dirty="0" err="1"/>
              <a:t>blagostanja</a:t>
            </a:r>
            <a:r>
              <a:rPr lang="en-US" dirty="0"/>
              <a:t> u </a:t>
            </a:r>
            <a:r>
              <a:rPr lang="en-US" dirty="0" err="1"/>
              <a:t>kojem</a:t>
            </a:r>
            <a:r>
              <a:rPr lang="en-US" dirty="0"/>
              <a:t> </a:t>
            </a:r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osoba</a:t>
            </a:r>
            <a:r>
              <a:rPr lang="en-US" dirty="0"/>
              <a:t> </a:t>
            </a:r>
            <a:r>
              <a:rPr lang="en-US" dirty="0" err="1"/>
              <a:t>ostvaruje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potencijal</a:t>
            </a:r>
            <a:r>
              <a:rPr lang="en-US" dirty="0"/>
              <a:t>, </a:t>
            </a:r>
            <a:r>
              <a:rPr lang="en-US" dirty="0" err="1"/>
              <a:t>nosi</a:t>
            </a:r>
            <a:r>
              <a:rPr lang="en-US" dirty="0"/>
              <a:t> se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svakodnevnim</a:t>
            </a:r>
            <a:r>
              <a:rPr lang="en-US" dirty="0"/>
              <a:t> </a:t>
            </a:r>
            <a:r>
              <a:rPr lang="en-US" dirty="0" err="1"/>
              <a:t>stresom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, da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produktivno</a:t>
            </a:r>
            <a:r>
              <a:rPr lang="en-US" dirty="0"/>
              <a:t> </a:t>
            </a:r>
            <a:r>
              <a:rPr lang="en-US" dirty="0" err="1"/>
              <a:t>raditi</a:t>
            </a:r>
            <a:r>
              <a:rPr lang="en-US" dirty="0"/>
              <a:t> i u </a:t>
            </a:r>
            <a:r>
              <a:rPr lang="en-US" dirty="0" err="1"/>
              <a:t>mogućnosti</a:t>
            </a:r>
            <a:r>
              <a:rPr lang="en-US" dirty="0"/>
              <a:t> je da </a:t>
            </a:r>
            <a:r>
              <a:rPr lang="en-US" dirty="0" err="1"/>
              <a:t>doprinosi</a:t>
            </a:r>
            <a:r>
              <a:rPr lang="en-US" dirty="0"/>
              <a:t> </a:t>
            </a:r>
            <a:r>
              <a:rPr lang="en-US" dirty="0" err="1"/>
              <a:t>svojoj</a:t>
            </a:r>
            <a:r>
              <a:rPr lang="en-US" dirty="0"/>
              <a:t> </a:t>
            </a:r>
            <a:r>
              <a:rPr lang="en-US" dirty="0" err="1"/>
              <a:t>zajednici</a:t>
            </a:r>
            <a:r>
              <a:rPr lang="en-US" dirty="0"/>
              <a:t>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80928"/>
            <a:ext cx="3200400" cy="2000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474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Pozitivno</a:t>
            </a:r>
            <a:r>
              <a:rPr lang="en-US" b="1" dirty="0"/>
              <a:t> </a:t>
            </a:r>
            <a:r>
              <a:rPr lang="en-US" dirty="0" err="1"/>
              <a:t>mentalno</a:t>
            </a:r>
            <a:r>
              <a:rPr lang="en-US" dirty="0"/>
              <a:t> </a:t>
            </a:r>
            <a:r>
              <a:rPr lang="en-US" dirty="0" err="1"/>
              <a:t>zdravlje</a:t>
            </a:r>
            <a:r>
              <a:rPr lang="en-US" dirty="0"/>
              <a:t> </a:t>
            </a:r>
            <a:r>
              <a:rPr lang="en-US" dirty="0" err="1"/>
              <a:t>uključuje</a:t>
            </a:r>
            <a:r>
              <a:rPr lang="en-US" dirty="0"/>
              <a:t>: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298448" y="2121406"/>
            <a:ext cx="6441904" cy="3755865"/>
          </a:xfrm>
        </p:spPr>
        <p:txBody>
          <a:bodyPr>
            <a:normAutofit fontScale="92500"/>
          </a:bodyPr>
          <a:lstStyle/>
          <a:p>
            <a:r>
              <a:rPr lang="vi-VN" dirty="0"/>
              <a:t>dobar osjećaj o sebi samome, osjećaj osobne vrijednosti i samopoštovanje</a:t>
            </a:r>
          </a:p>
          <a:p>
            <a:r>
              <a:rPr lang="vi-VN" dirty="0"/>
              <a:t>svijest o svojim osjećajima i prihvaćanje osjećaja</a:t>
            </a:r>
          </a:p>
          <a:p>
            <a:r>
              <a:rPr lang="vi-VN" dirty="0"/>
              <a:t>sposobnost da se mijenjamo, prilagođavamo i nosimo s teškoćama i stresom</a:t>
            </a:r>
          </a:p>
          <a:p>
            <a:r>
              <a:rPr lang="vi-VN" dirty="0"/>
              <a:t>bavljenje produktivnim aktivnostima, koje nam pomažu da se razvijamo i rastemo</a:t>
            </a:r>
          </a:p>
          <a:p>
            <a:r>
              <a:rPr lang="vi-VN" dirty="0"/>
              <a:t>sposobnost stvaranja i održavanja prijateljstava i dobrih međuljudskih odnosa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4"/>
          </p:nvPr>
        </p:nvSpPr>
        <p:spPr>
          <a:xfrm>
            <a:off x="7380312" y="5517231"/>
            <a:ext cx="483528" cy="20729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hr-H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42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Teškoće</a:t>
            </a:r>
            <a:r>
              <a:rPr lang="en-US" dirty="0"/>
              <a:t> </a:t>
            </a:r>
            <a:r>
              <a:rPr lang="en-US" dirty="0" err="1"/>
              <a:t>mentalnog</a:t>
            </a:r>
            <a:r>
              <a:rPr lang="en-US" dirty="0"/>
              <a:t> </a:t>
            </a:r>
            <a:r>
              <a:rPr lang="en-US" dirty="0" err="1"/>
              <a:t>zdravlja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71600" y="2121406"/>
            <a:ext cx="4032448" cy="3683857"/>
          </a:xfrm>
        </p:spPr>
        <p:txBody>
          <a:bodyPr>
            <a:normAutofit lnSpcReduction="10000"/>
          </a:bodyPr>
          <a:lstStyle/>
          <a:p>
            <a:r>
              <a:rPr lang="vi-VN" dirty="0"/>
              <a:t>privremenu reakciju na bolan događaj, stres ili vanjski pritisak</a:t>
            </a:r>
          </a:p>
          <a:p>
            <a:r>
              <a:rPr lang="vi-VN" dirty="0"/>
              <a:t>dugoročno psihičko stanje koje ima značajan utjecaj na funkcioniranje pojedinca</a:t>
            </a:r>
          </a:p>
          <a:p>
            <a:r>
              <a:rPr lang="vi-VN" dirty="0"/>
              <a:t>simptomi </a:t>
            </a:r>
            <a:r>
              <a:rPr lang="hr-HR" dirty="0" smtClean="0">
                <a:latin typeface="Arial" pitchFamily="34" charset="0"/>
                <a:cs typeface="Arial" pitchFamily="34" charset="0"/>
              </a:rPr>
              <a:t>zloupotrebe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dirty="0"/>
              <a:t>alkohola, droge ili manjka sna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3096344" cy="1957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30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899592" y="1052736"/>
            <a:ext cx="4968552" cy="4968552"/>
          </a:xfrm>
        </p:spPr>
        <p:txBody>
          <a:bodyPr>
            <a:normAutofit fontScale="92500"/>
          </a:bodyPr>
          <a:lstStyle/>
          <a:p>
            <a:r>
              <a:rPr lang="vi-VN" dirty="0"/>
              <a:t>Poremećaji mentalnog zdravlja predstavljaju istinski zdravstveni problem kojem valja prići kao i problemu tjelesnog zdravlja</a:t>
            </a:r>
            <a:r>
              <a:rPr lang="vi-VN" dirty="0" smtClean="0"/>
              <a:t>.</a:t>
            </a:r>
            <a:endParaRPr lang="hr-HR" dirty="0" smtClean="0"/>
          </a:p>
          <a:p>
            <a:r>
              <a:rPr lang="vi-VN" dirty="0" smtClean="0"/>
              <a:t> </a:t>
            </a:r>
            <a:r>
              <a:rPr lang="vi-VN" dirty="0"/>
              <a:t>Zbog česte pojavnosti i sve veće učestalosti, čestog početka u mlađoj odrasloj dobi, narušavanja kvalitete života kako bolesnika tako i njegove obitelji, duševne bolesti i mentalni poremećaji predstavljaju jedan od važnijih javnozdravstvenih problema i u svijetu i kod nas, i sve više pažnje se polaže na očuvanje i unapređenje mentalnog zdravlja. 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44824"/>
            <a:ext cx="2339039" cy="3247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944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33361" cy="955233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Savjeti</a:t>
            </a:r>
            <a:r>
              <a:rPr lang="vi-VN" dirty="0" smtClean="0"/>
              <a:t> </a:t>
            </a:r>
            <a:r>
              <a:rPr lang="vi-VN" dirty="0"/>
              <a:t>za očuvanje i unaprjeđenje mentalnog zdravlja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971600" y="1988840"/>
            <a:ext cx="7200800" cy="3744416"/>
          </a:xfrm>
        </p:spPr>
        <p:txBody>
          <a:bodyPr>
            <a:normAutofit fontScale="92500" lnSpcReduction="10000"/>
          </a:bodyPr>
          <a:lstStyle/>
          <a:p>
            <a:r>
              <a:rPr lang="vi-VN" dirty="0"/>
              <a:t>1. Izgradite </a:t>
            </a:r>
            <a:r>
              <a:rPr lang="vi-VN" dirty="0" smtClean="0"/>
              <a:t>samopouzdanje</a:t>
            </a:r>
            <a:r>
              <a:rPr lang="hr-HR" dirty="0" smtClean="0"/>
              <a:t>!</a:t>
            </a:r>
          </a:p>
          <a:p>
            <a:r>
              <a:rPr lang="vi-VN" dirty="0" smtClean="0"/>
              <a:t>2</a:t>
            </a:r>
            <a:r>
              <a:rPr lang="vi-VN" dirty="0"/>
              <a:t>. Hranite se zdravo, budite aktivni!</a:t>
            </a:r>
          </a:p>
          <a:p>
            <a:r>
              <a:rPr lang="vi-VN" dirty="0" smtClean="0"/>
              <a:t>3</a:t>
            </a:r>
            <a:r>
              <a:rPr lang="vi-VN" dirty="0"/>
              <a:t>. Pronađite vrijeme za sebe!</a:t>
            </a:r>
          </a:p>
          <a:p>
            <a:r>
              <a:rPr lang="vi-VN" dirty="0" smtClean="0"/>
              <a:t>4</a:t>
            </a:r>
            <a:r>
              <a:rPr lang="vi-VN" dirty="0"/>
              <a:t>. Odvojite vrijeme za obitelj i prijatelje!</a:t>
            </a:r>
          </a:p>
          <a:p>
            <a:r>
              <a:rPr lang="vi-VN" dirty="0" smtClean="0"/>
              <a:t>5</a:t>
            </a:r>
            <a:r>
              <a:rPr lang="vi-VN" dirty="0"/>
              <a:t>. Pružite i prihvatite pomoć</a:t>
            </a:r>
            <a:r>
              <a:rPr lang="vi-VN" dirty="0" smtClean="0"/>
              <a:t>!</a:t>
            </a:r>
            <a:endParaRPr lang="vi-VN" dirty="0"/>
          </a:p>
          <a:p>
            <a:r>
              <a:rPr lang="vi-VN" dirty="0"/>
              <a:t>6. Uključite se</a:t>
            </a:r>
            <a:r>
              <a:rPr lang="vi-VN" dirty="0" smtClean="0"/>
              <a:t>!</a:t>
            </a:r>
            <a:endParaRPr lang="vi-VN" dirty="0"/>
          </a:p>
          <a:p>
            <a:r>
              <a:rPr lang="vi-VN" dirty="0" smtClean="0"/>
              <a:t>7</a:t>
            </a:r>
            <a:r>
              <a:rPr lang="vi-VN" dirty="0"/>
              <a:t>. Naučite prevladati stres!</a:t>
            </a:r>
          </a:p>
          <a:p>
            <a:r>
              <a:rPr lang="vi-VN" dirty="0" smtClean="0"/>
              <a:t>8. Pronađite podršku u sličnima!</a:t>
            </a:r>
            <a:endParaRPr lang="vi-VN" dirty="0"/>
          </a:p>
          <a:p>
            <a:r>
              <a:rPr lang="vi-VN" dirty="0"/>
              <a:t>9. Naučite nove </a:t>
            </a:r>
            <a:r>
              <a:rPr lang="vi-VN" dirty="0" smtClean="0"/>
              <a:t>vještine</a:t>
            </a:r>
            <a:r>
              <a:rPr lang="hr-HR" dirty="0" smtClean="0"/>
              <a:t>!</a:t>
            </a:r>
            <a:endParaRPr lang="vi-VN" dirty="0"/>
          </a:p>
          <a:p>
            <a:r>
              <a:rPr lang="vi-VN" dirty="0"/>
              <a:t>10. Upoznajte se!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29461"/>
            <a:ext cx="2694499" cy="1797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46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908719"/>
            <a:ext cx="6965245" cy="93610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Svjetski dan mentalnog zdravlja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899592" y="1916832"/>
            <a:ext cx="4104456" cy="432047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Svjetski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mentalnog</a:t>
            </a:r>
            <a:r>
              <a:rPr lang="en-US" dirty="0"/>
              <a:t> </a:t>
            </a:r>
            <a:r>
              <a:rPr lang="en-US" dirty="0" err="1"/>
              <a:t>zdravlja</a:t>
            </a:r>
            <a:r>
              <a:rPr lang="en-US" dirty="0"/>
              <a:t> </a:t>
            </a:r>
            <a:r>
              <a:rPr lang="en-US" dirty="0" err="1"/>
              <a:t>obilježava</a:t>
            </a:r>
            <a:r>
              <a:rPr lang="en-US" dirty="0"/>
              <a:t> se </a:t>
            </a:r>
            <a:r>
              <a:rPr lang="en-US" dirty="0" err="1"/>
              <a:t>svake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 10. </a:t>
            </a:r>
            <a:r>
              <a:rPr lang="en-US" dirty="0" err="1"/>
              <a:t>listopada</a:t>
            </a:r>
            <a:r>
              <a:rPr lang="en-US" dirty="0"/>
              <a:t> u </a:t>
            </a:r>
            <a:r>
              <a:rPr lang="en-US" dirty="0" err="1"/>
              <a:t>organizaciji</a:t>
            </a:r>
            <a:r>
              <a:rPr lang="en-US" dirty="0"/>
              <a:t> </a:t>
            </a:r>
            <a:r>
              <a:rPr lang="en-US" dirty="0" err="1"/>
              <a:t>Svjetske</a:t>
            </a:r>
            <a:r>
              <a:rPr lang="en-US" dirty="0"/>
              <a:t> </a:t>
            </a:r>
            <a:r>
              <a:rPr lang="en-US" dirty="0" err="1"/>
              <a:t>federacije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mentalno</a:t>
            </a:r>
            <a:r>
              <a:rPr lang="en-US" dirty="0"/>
              <a:t> </a:t>
            </a:r>
            <a:r>
              <a:rPr lang="en-US" dirty="0" err="1"/>
              <a:t>zdravlje</a:t>
            </a:r>
            <a:r>
              <a:rPr lang="en-US" dirty="0"/>
              <a:t> (WFMH) i u </a:t>
            </a:r>
            <a:r>
              <a:rPr lang="en-US" dirty="0" err="1"/>
              <a:t>suradnji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Svjetskom</a:t>
            </a:r>
            <a:r>
              <a:rPr lang="en-US" dirty="0"/>
              <a:t> </a:t>
            </a:r>
            <a:r>
              <a:rPr lang="en-US" dirty="0" err="1"/>
              <a:t>zdravstvenom</a:t>
            </a:r>
            <a:r>
              <a:rPr lang="en-US" dirty="0"/>
              <a:t> </a:t>
            </a:r>
            <a:r>
              <a:rPr lang="en-US" dirty="0" err="1"/>
              <a:t>organizacijom</a:t>
            </a:r>
            <a:r>
              <a:rPr lang="en-US" dirty="0"/>
              <a:t> (WHO</a:t>
            </a:r>
            <a:r>
              <a:rPr lang="en-US" dirty="0" smtClean="0"/>
              <a:t>).</a:t>
            </a:r>
            <a:endParaRPr lang="hr-HR" dirty="0" smtClean="0"/>
          </a:p>
          <a:p>
            <a:r>
              <a:rPr lang="en-US" dirty="0" smtClean="0"/>
              <a:t> </a:t>
            </a:r>
            <a:r>
              <a:rPr lang="en-US" dirty="0"/>
              <a:t>Na </a:t>
            </a:r>
            <a:r>
              <a:rPr lang="en-US" dirty="0" err="1"/>
              <a:t>svjetskoj</a:t>
            </a:r>
            <a:r>
              <a:rPr lang="en-US" dirty="0"/>
              <a:t> </a:t>
            </a:r>
            <a:r>
              <a:rPr lang="en-US" dirty="0" err="1"/>
              <a:t>razini</a:t>
            </a:r>
            <a:r>
              <a:rPr lang="en-US" dirty="0"/>
              <a:t> </a:t>
            </a:r>
            <a:r>
              <a:rPr lang="en-US" dirty="0" err="1"/>
              <a:t>naglašava</a:t>
            </a:r>
            <a:r>
              <a:rPr lang="en-US" dirty="0"/>
              <a:t> se </a:t>
            </a:r>
            <a:r>
              <a:rPr lang="en-US" dirty="0" err="1"/>
              <a:t>važnost</a:t>
            </a:r>
            <a:r>
              <a:rPr lang="en-US" dirty="0"/>
              <a:t> </a:t>
            </a:r>
            <a:r>
              <a:rPr lang="en-US" dirty="0" err="1"/>
              <a:t>promicanja</a:t>
            </a:r>
            <a:r>
              <a:rPr lang="en-US" dirty="0"/>
              <a:t> </a:t>
            </a:r>
            <a:r>
              <a:rPr lang="en-US" dirty="0" err="1"/>
              <a:t>mentalnog</a:t>
            </a:r>
            <a:r>
              <a:rPr lang="en-US" dirty="0"/>
              <a:t> </a:t>
            </a:r>
            <a:r>
              <a:rPr lang="en-US" dirty="0" err="1"/>
              <a:t>zdravlja</a:t>
            </a:r>
            <a:r>
              <a:rPr lang="en-US" dirty="0"/>
              <a:t> i </a:t>
            </a:r>
            <a:r>
              <a:rPr lang="en-US" dirty="0" err="1"/>
              <a:t>usmjerava</a:t>
            </a:r>
            <a:r>
              <a:rPr lang="en-US" dirty="0"/>
              <a:t> se </a:t>
            </a:r>
            <a:r>
              <a:rPr lang="en-US" dirty="0" err="1"/>
              <a:t>pozornost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mentalnog</a:t>
            </a:r>
            <a:r>
              <a:rPr lang="en-US" dirty="0"/>
              <a:t> </a:t>
            </a:r>
            <a:r>
              <a:rPr lang="en-US" dirty="0" err="1"/>
              <a:t>zdravlja</a:t>
            </a:r>
            <a:r>
              <a:rPr lang="en-US" dirty="0"/>
              <a:t>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3096344" cy="2265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328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24744"/>
            <a:ext cx="6076950" cy="456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956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ibadača">
  <a:themeElements>
    <a:clrScheme name="Pribadač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ribadač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ibadač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36</TotalTime>
  <Words>339</Words>
  <Application>Microsoft Office PowerPoint</Application>
  <PresentationFormat>Prikaz na zaslonu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5" baseType="lpstr">
      <vt:lpstr>Arial</vt:lpstr>
      <vt:lpstr>Brush Script MT</vt:lpstr>
      <vt:lpstr>Constantia</vt:lpstr>
      <vt:lpstr>Franklin Gothic Book</vt:lpstr>
      <vt:lpstr>Rage Italic</vt:lpstr>
      <vt:lpstr>Times New Roman</vt:lpstr>
      <vt:lpstr>Pribadača</vt:lpstr>
      <vt:lpstr>Očuvanje mentalnog zdravlja</vt:lpstr>
      <vt:lpstr>Metalno zdravlje</vt:lpstr>
      <vt:lpstr>Pozitivno mentalno zdravlje uključuje:</vt:lpstr>
      <vt:lpstr>Teškoće mentalnog zdravlja</vt:lpstr>
      <vt:lpstr>PowerPoint prezentacija</vt:lpstr>
      <vt:lpstr>Savjeti za očuvanje i unaprjeđenje mentalnog zdravlja</vt:lpstr>
      <vt:lpstr>Svjetski dan mentalnog zdravlja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Očuvanje mentalnog zdravlja</dc:title>
  <dc:creator>Guest</dc:creator>
  <cp:lastModifiedBy>Perislava Bešić-Smlatić</cp:lastModifiedBy>
  <cp:revision>4</cp:revision>
  <dcterms:created xsi:type="dcterms:W3CDTF">2022-04-04T15:40:35Z</dcterms:created>
  <dcterms:modified xsi:type="dcterms:W3CDTF">2022-04-11T13:19:02Z</dcterms:modified>
</cp:coreProperties>
</file>