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BC5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528" y="-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F02-CF35-4214-8DD2-CDEB39F18565}" type="datetimeFigureOut">
              <a:rPr lang="hr-HR" smtClean="0"/>
              <a:t>12.3.2021.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BBC3-FE20-440E-8841-42D887EA98A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>
                <a:solidFill>
                  <a:schemeClr val="bg1"/>
                </a:solidFill>
              </a:rPr>
              <a:t>KORIZMA</a:t>
            </a:r>
            <a:endParaRPr lang="hr-HR" sz="66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Napravila: Ivana Jurić, 3.d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Profesorica: Anita </a:t>
            </a:r>
            <a:r>
              <a:rPr lang="hr-HR" dirty="0" err="1" smtClean="0">
                <a:solidFill>
                  <a:schemeClr val="bg1"/>
                </a:solidFill>
              </a:rPr>
              <a:t>Vuletin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Srednja škola Ivana Lucića Trogir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" y="183190"/>
            <a:ext cx="3378632" cy="26164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987" y="4060199"/>
            <a:ext cx="3657599" cy="25793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686" y="136695"/>
            <a:ext cx="4686358" cy="22795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83" y="4060199"/>
            <a:ext cx="3869027" cy="25793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Bit </a:t>
            </a:r>
            <a:r>
              <a:rPr lang="hr-HR" b="1" i="1" dirty="0" err="1" smtClean="0">
                <a:solidFill>
                  <a:schemeClr val="bg1"/>
                </a:solidFill>
              </a:rPr>
              <a:t>korizme</a:t>
            </a:r>
            <a:r>
              <a:rPr lang="hr-HR" b="1" i="1" dirty="0" smtClean="0">
                <a:solidFill>
                  <a:schemeClr val="bg1"/>
                </a:solidFill>
              </a:rPr>
              <a:t>, mijenjati se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Korizma </a:t>
            </a:r>
            <a:r>
              <a:rPr lang="hr-HR" b="1" dirty="0">
                <a:solidFill>
                  <a:schemeClr val="bg1"/>
                </a:solidFill>
              </a:rPr>
              <a:t>je vrijeme posebnog razmatranja Isusove muke i smrti. Isto tako, tijekom </a:t>
            </a:r>
            <a:r>
              <a:rPr lang="hr-HR" b="1" dirty="0" err="1">
                <a:solidFill>
                  <a:schemeClr val="bg1"/>
                </a:solidFill>
              </a:rPr>
              <a:t>korizme</a:t>
            </a:r>
            <a:r>
              <a:rPr lang="hr-HR" b="1" dirty="0">
                <a:solidFill>
                  <a:schemeClr val="bg1"/>
                </a:solidFill>
              </a:rPr>
              <a:t> pozvani smo promatrati i sami sebe</a:t>
            </a:r>
            <a:r>
              <a:rPr lang="hr-HR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Pozvani </a:t>
            </a:r>
            <a:r>
              <a:rPr lang="hr-HR" b="1" dirty="0">
                <a:solidFill>
                  <a:schemeClr val="bg1"/>
                </a:solidFill>
              </a:rPr>
              <a:t>smo rezati sve što vuče naše grane prema dolje, sve što nas sputava da </a:t>
            </a:r>
            <a:r>
              <a:rPr lang="hr-HR" b="1" dirty="0" smtClean="0">
                <a:solidFill>
                  <a:schemeClr val="bg1"/>
                </a:solidFill>
              </a:rPr>
              <a:t>rastemo.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Tijekom </a:t>
            </a:r>
            <a:r>
              <a:rPr lang="hr-HR" b="1" dirty="0">
                <a:solidFill>
                  <a:schemeClr val="bg1"/>
                </a:solidFill>
              </a:rPr>
              <a:t>ovog vremena trebali bismo polako mijenjati svoj karakter i postajati sve sličniji Kristu</a:t>
            </a:r>
            <a:r>
              <a:rPr lang="hr-HR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Možemo se promijeniti na bolje uz ljubav, molitvu i koračanjem Božjim putevima.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4" y="864837"/>
            <a:ext cx="9584086" cy="479204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967566" y="6044339"/>
            <a:ext cx="528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 smtClean="0">
                <a:solidFill>
                  <a:schemeClr val="bg1"/>
                </a:solidFill>
              </a:rPr>
              <a:t>KRAJ.</a:t>
            </a:r>
          </a:p>
          <a:p>
            <a:r>
              <a:rPr lang="hr-HR" sz="2000" b="1" i="1" dirty="0">
                <a:solidFill>
                  <a:schemeClr val="bg1"/>
                </a:solidFill>
              </a:rPr>
              <a:t> </a:t>
            </a:r>
            <a:r>
              <a:rPr lang="hr-HR" sz="2000" b="1" i="1" dirty="0" smtClean="0">
                <a:solidFill>
                  <a:schemeClr val="bg1"/>
                </a:solidFill>
              </a:rPr>
              <a:t>                                              HVALA NA PAŽNJI!</a:t>
            </a:r>
            <a:endParaRPr lang="hr-HR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i="1">
                <a:solidFill>
                  <a:schemeClr val="bg1"/>
                </a:solidFill>
              </a:rPr>
              <a:t>Izvori: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>
                <a:solidFill>
                  <a:schemeClr val="bg1"/>
                </a:solidFill>
              </a:rPr>
              <a:t>https://www.bitno.net/vjera/duhovnost/korizma-vrijeme-priblizavanja-gospodinu/</a:t>
            </a:r>
            <a:r>
              <a:rPr lang="hr-HR" altLang="en-US">
                <a:solidFill>
                  <a:schemeClr val="bg1"/>
                </a:solidFill>
              </a:rPr>
              <a:t> (pristupljeno 9. ožujka 2021.)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https://tabor.hr/aktualno/evo-uzlazimo-u-jeruzalem-mt-20-18-korizma-vrijeme-obnove-vjere-nade-i-ljubavi/</a:t>
            </a:r>
            <a:r>
              <a:rPr lang="hr-HR" altLang="en-US">
                <a:solidFill>
                  <a:schemeClr val="bg1"/>
                </a:solidFill>
              </a:rPr>
              <a:t> (pristupljeno 9. ožujka 2021.)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https://www.medjugorje-info.com/hr/duhovni-kutak/od-cega-postiti-u-korizmi</a:t>
            </a:r>
            <a:r>
              <a:rPr lang="hr-HR" altLang="en-US">
                <a:solidFill>
                  <a:schemeClr val="bg1"/>
                </a:solidFill>
              </a:rPr>
              <a:t> (pristupljeno 9. ožujka 2021.)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https://hagio.hr/nova-eva/bit-korizme-je-mijenjati-se-tomislav-ivancic/</a:t>
            </a:r>
            <a:r>
              <a:rPr lang="hr-HR" altLang="en-US">
                <a:solidFill>
                  <a:schemeClr val="bg1"/>
                </a:solidFill>
              </a:rPr>
              <a:t> (pristupljeno 9. ožujka 2021.)</a:t>
            </a:r>
          </a:p>
          <a:p>
            <a:r>
              <a:rPr lang="en-US">
                <a:solidFill>
                  <a:schemeClr val="bg1"/>
                </a:solidFill>
              </a:rPr>
              <a:t>https://www.google.com/search?q=+korizma&amp;tbm=isch&amp;ved=2ahUKEwilzvbk-aPvAhWMtqQKHfqcAsAQ2</a:t>
            </a:r>
            <a:r>
              <a:rPr lang="hr-HR" altLang="en-US">
                <a:solidFill>
                  <a:schemeClr val="bg1"/>
                </a:solidFill>
              </a:rPr>
              <a:t> (pristupljeno 9. ožujka 2021.)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približavanja Gospodinu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Korizma je… želiš li postiti?</a:t>
            </a:r>
          </a:p>
          <a:p>
            <a:pPr marL="0" indent="0">
              <a:buNone/>
            </a:pPr>
            <a:endParaRPr lang="hr-HR" sz="112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Posti od zavisti…</a:t>
            </a: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Posti od površnosti…</a:t>
            </a: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Posti od laži…</a:t>
            </a: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Posti o kruhu i vodi...</a:t>
            </a:r>
          </a:p>
          <a:p>
            <a:pPr marL="0" indent="0">
              <a:buNone/>
            </a:pPr>
            <a:endParaRPr lang="hr-HR" sz="112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Budi susretljiv prema drugima i prema </a:t>
            </a:r>
          </a:p>
          <a:p>
            <a:pPr marL="0" indent="0">
              <a:buNone/>
            </a:pPr>
            <a:r>
              <a:rPr lang="hr-HR" sz="11200" b="1" i="1" dirty="0">
                <a:solidFill>
                  <a:schemeClr val="bg1"/>
                </a:solidFill>
              </a:rPr>
              <a:t>s</a:t>
            </a:r>
            <a:r>
              <a:rPr lang="hr-HR" sz="11200" b="1" i="1" dirty="0" smtClean="0">
                <a:solidFill>
                  <a:schemeClr val="bg1"/>
                </a:solidFill>
              </a:rPr>
              <a:t>amom sebi.</a:t>
            </a:r>
          </a:p>
          <a:p>
            <a:pPr marL="0" indent="0">
              <a:buNone/>
            </a:pPr>
            <a:r>
              <a:rPr lang="hr-HR" sz="11200" b="1" i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hr-HR" sz="10000" dirty="0" smtClean="0"/>
          </a:p>
          <a:p>
            <a:pPr marL="0" indent="0">
              <a:buNone/>
            </a:pPr>
            <a:r>
              <a:rPr lang="hr-HR" sz="10000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55" y="1690688"/>
            <a:ext cx="4726984" cy="354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ljubavi prema Bogu i bližnjemu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srditosti i moli: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„Isuse blaga i ponizna srca,</a:t>
            </a:r>
          </a:p>
          <a:p>
            <a:pPr marL="0" indent="0">
              <a:buNone/>
            </a:pPr>
            <a:r>
              <a:rPr lang="hr-HR" b="1" i="1" dirty="0">
                <a:solidFill>
                  <a:schemeClr val="bg1"/>
                </a:solidFill>
              </a:rPr>
              <a:t>u</a:t>
            </a:r>
            <a:r>
              <a:rPr lang="hr-HR" b="1" i="1" dirty="0" smtClean="0">
                <a:solidFill>
                  <a:schemeClr val="bg1"/>
                </a:solidFill>
              </a:rPr>
              <a:t>čini srce moje po srcu svome.”</a:t>
            </a:r>
            <a:endParaRPr lang="hr-HR" b="1" i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07" y="1825626"/>
            <a:ext cx="5604494" cy="37028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nade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chemeClr val="bg1"/>
                </a:solidFill>
              </a:rPr>
              <a:t>                      </a:t>
            </a:r>
            <a:r>
              <a:rPr lang="hr-HR" sz="3000" b="1" i="1" dirty="0" smtClean="0">
                <a:solidFill>
                  <a:schemeClr val="bg1"/>
                </a:solidFill>
              </a:rPr>
              <a:t>Posti od gunđanja i nezadovoljstva.</a:t>
            </a:r>
          </a:p>
          <a:p>
            <a:pPr marL="0" indent="0">
              <a:buNone/>
            </a:pP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chemeClr val="bg1"/>
                </a:solidFill>
              </a:rPr>
              <a:t>                </a:t>
            </a:r>
            <a:r>
              <a:rPr lang="hr-HR" sz="3000" b="1" i="1" dirty="0" smtClean="0">
                <a:solidFill>
                  <a:schemeClr val="bg1"/>
                </a:solidFill>
              </a:rPr>
              <a:t>Otvori oči za dobro koje te okružuje i raduj mu se.</a:t>
            </a:r>
            <a:endParaRPr lang="hr-HR" sz="3000" b="1" i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85" y="2297762"/>
            <a:ext cx="4943959" cy="3004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zahvalnosti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gorčine.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</a:t>
            </a:r>
            <a:r>
              <a:rPr lang="hr-HR" b="1" i="1" dirty="0" smtClean="0">
                <a:solidFill>
                  <a:schemeClr val="bg1"/>
                </a:solidFill>
              </a:rPr>
              <a:t>I budi zahvalan za ono što imaš.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89" y="2081982"/>
            <a:ext cx="5253925" cy="2830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prihvaćanja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nestrpljenja 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i pretjeranih očekivanja.</a:t>
            </a: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Prihvati ljude kakvi jesu.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1" y="1690688"/>
            <a:ext cx="5340458" cy="4272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mira i povjerenja u Boga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             Posti od pustih i nepotrebnih briga.</a:t>
            </a:r>
          </a:p>
          <a:p>
            <a:pPr marL="0" indent="0">
              <a:buNone/>
            </a:pP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smtClean="0">
                <a:solidFill>
                  <a:schemeClr val="bg1"/>
                </a:solidFill>
              </a:rPr>
              <a:t>        I usudi se imati povjerenja u Boga.</a:t>
            </a: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72" y="2924265"/>
            <a:ext cx="5424406" cy="3618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velikodušnosti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škrtosti.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I otvori srce za potrebe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onih koji imaju manje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od tebe.</a:t>
            </a: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zavisti.</a:t>
            </a: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I veseli se tuđoj radosti.</a:t>
            </a:r>
            <a:endParaRPr lang="hr-HR" b="1" i="1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51" y="1980608"/>
            <a:ext cx="4908982" cy="3681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chemeClr val="bg1"/>
                </a:solidFill>
              </a:rPr>
              <a:t>Korizma je vrijeme kada se trebamo promijeniti</a:t>
            </a:r>
            <a:endParaRPr lang="hr-HR" b="1" i="1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Ljubi Boga nadasve.</a:t>
            </a:r>
          </a:p>
          <a:p>
            <a:pPr marL="0" indent="0">
              <a:buNone/>
            </a:pP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smtClean="0">
                <a:solidFill>
                  <a:schemeClr val="bg1"/>
                </a:solidFill>
              </a:rPr>
              <a:t>         </a:t>
            </a:r>
          </a:p>
          <a:p>
            <a:pPr marL="0" indent="0">
              <a:buNone/>
            </a:pP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smtClean="0">
                <a:solidFill>
                  <a:schemeClr val="bg1"/>
                </a:solidFill>
              </a:rPr>
              <a:t>                      Čini drugome što je tebi drago da ti drugi čini.</a:t>
            </a: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Posti od laži, otkrij ljepotu istine.            Posti od nepravde.</a:t>
            </a:r>
          </a:p>
          <a:p>
            <a:pPr marL="0" indent="0">
              <a:buNone/>
            </a:pP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smtClean="0">
                <a:solidFill>
                  <a:schemeClr val="bg1"/>
                </a:solidFill>
              </a:rPr>
              <a:t>                                                                       I otkrij radost pravednosti.</a:t>
            </a:r>
          </a:p>
          <a:p>
            <a:pPr marL="0" indent="0">
              <a:buNone/>
            </a:pPr>
            <a:endParaRPr lang="hr-HR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b="1" i="1" dirty="0" smtClean="0">
                <a:solidFill>
                  <a:schemeClr val="bg1"/>
                </a:solidFill>
              </a:rPr>
              <a:t>                        Ljubi bližnjega svoga kao samoga sebe.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Prilagođeno</PresentationFormat>
  <Paragraphs>81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Tema sustava Office</vt:lpstr>
      <vt:lpstr>KORIZMA</vt:lpstr>
      <vt:lpstr>Korizma je vrijeme približavanja Gospodinu</vt:lpstr>
      <vt:lpstr>Korizma je vrijeme ljubavi prema Bogu i bližnjemu</vt:lpstr>
      <vt:lpstr>Korizma je vrijeme nade</vt:lpstr>
      <vt:lpstr>Korizma je vrijeme zahvalnosti</vt:lpstr>
      <vt:lpstr>Korizma je vrijeme prihvaćanja</vt:lpstr>
      <vt:lpstr>Korizma je vrijeme mira i povjerenja u Boga</vt:lpstr>
      <vt:lpstr>Korizma je vrijeme velikodušnosti</vt:lpstr>
      <vt:lpstr>Korizma je vrijeme kada se trebamo promijeniti</vt:lpstr>
      <vt:lpstr>Bit korizme, mijenjati se</vt:lpstr>
      <vt:lpstr>PowerPointova prezentacija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KORIZMA</dc:title>
  <dc:creator>Korisnik</dc:creator>
  <cp:lastModifiedBy>Ivan Lucić</cp:lastModifiedBy>
  <cp:revision>15</cp:revision>
  <dcterms:created xsi:type="dcterms:W3CDTF">2021-03-01T19:50:00Z</dcterms:created>
  <dcterms:modified xsi:type="dcterms:W3CDTF">2021-03-12T15:53:47Z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