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70" r:id="rId6"/>
    <p:sldId id="274" r:id="rId7"/>
    <p:sldId id="265" r:id="rId8"/>
    <p:sldId id="269" r:id="rId9"/>
    <p:sldId id="282" r:id="rId10"/>
    <p:sldId id="286" r:id="rId11"/>
    <p:sldId id="285" r:id="rId12"/>
  </p:sldIdLst>
  <p:sldSz cx="9144000" cy="5143500" type="screen16x9"/>
  <p:notesSz cx="6858000" cy="9144000"/>
  <p:embeddedFontLst>
    <p:embeddedFont>
      <p:font typeface="Metamorphous" charset="-18"/>
      <p:regular r:id="rId14"/>
    </p:embeddedFont>
    <p:embeddedFont>
      <p:font typeface="Nanum Gothic" charset="-12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3F5F97F-DC8D-413D-95FF-538259E4F30A}">
  <a:tblStyle styleId="{23F5F97F-DC8D-413D-95FF-538259E4F3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d35c568368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d35c568368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d35c568368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d35c568368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da273cb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2da273cb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2da273cb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2da273cb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35c56836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35c56836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35c56836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35c56836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d35c56836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d35c56836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35c56836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d35c568368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35c56836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d35c568368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d35c568368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d35c568368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4075" y="1311775"/>
            <a:ext cx="5486700" cy="19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44076" y="3296875"/>
            <a:ext cx="54867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314050" y="2325450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357000" y="3101076"/>
            <a:ext cx="24303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537288" y="1354525"/>
            <a:ext cx="2069400" cy="10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2314050" y="1311388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3357000" y="2087014"/>
            <a:ext cx="24303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2" hasCustomPrompt="1"/>
          </p:nvPr>
        </p:nvSpPr>
        <p:spPr>
          <a:xfrm>
            <a:off x="3537288" y="2905263"/>
            <a:ext cx="2069400" cy="10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1279350" y="1905750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1279350" y="2747550"/>
            <a:ext cx="45159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 idx="2" hasCustomPrompt="1"/>
          </p:nvPr>
        </p:nvSpPr>
        <p:spPr>
          <a:xfrm>
            <a:off x="5795250" y="1905750"/>
            <a:ext cx="20694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33538" y="1932750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33688" y="2774550"/>
            <a:ext cx="45159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94400" y="1932750"/>
            <a:ext cx="12396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5828775" y="926125"/>
            <a:ext cx="26019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792325" y="652813"/>
            <a:ext cx="5559300" cy="12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792325" y="1910038"/>
            <a:ext cx="55593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1522513" y="1112200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3"/>
          </p:nvPr>
        </p:nvSpPr>
        <p:spPr>
          <a:xfrm>
            <a:off x="2730838" y="1112201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730838" y="1464302"/>
            <a:ext cx="48906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1522513" y="1821588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/>
          </p:nvPr>
        </p:nvSpPr>
        <p:spPr>
          <a:xfrm>
            <a:off x="2730838" y="1821590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6"/>
          </p:nvPr>
        </p:nvSpPr>
        <p:spPr>
          <a:xfrm>
            <a:off x="2730838" y="2173691"/>
            <a:ext cx="48906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1522513" y="2530976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/>
          </p:nvPr>
        </p:nvSpPr>
        <p:spPr>
          <a:xfrm>
            <a:off x="2730838" y="2530979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9"/>
          </p:nvPr>
        </p:nvSpPr>
        <p:spPr>
          <a:xfrm>
            <a:off x="2730838" y="2883080"/>
            <a:ext cx="48906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1522513" y="3240363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2730838" y="324036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5"/>
          </p:nvPr>
        </p:nvSpPr>
        <p:spPr>
          <a:xfrm>
            <a:off x="2730838" y="3592468"/>
            <a:ext cx="48906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6" hasCustomPrompt="1"/>
          </p:nvPr>
        </p:nvSpPr>
        <p:spPr>
          <a:xfrm>
            <a:off x="1522513" y="3949751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/>
          </p:nvPr>
        </p:nvSpPr>
        <p:spPr>
          <a:xfrm>
            <a:off x="2730838" y="3949756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8"/>
          </p:nvPr>
        </p:nvSpPr>
        <p:spPr>
          <a:xfrm>
            <a:off x="2730838" y="4301857"/>
            <a:ext cx="48906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4647724" y="3913400"/>
            <a:ext cx="34338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2"/>
          </p:nvPr>
        </p:nvSpPr>
        <p:spPr>
          <a:xfrm>
            <a:off x="1062400" y="3913400"/>
            <a:ext cx="34338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5091525" y="2576082"/>
            <a:ext cx="28485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 b="1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7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front-view-people-praying-together-kitchen_12081002.htm/?utm_source=slidesgo_template&amp;utm_medium=referral-link&amp;utm_campaign=sg_resources&amp;utm_content=freepik" TargetMode="External"/><Relationship Id="rId7" Type="http://schemas.openxmlformats.org/officeDocument/2006/relationships/hyperlink" Target="https://blagamisterije.com/u-tami-zime-i-trenu-bez-nade-simbol-je-svjetla-koje-probija-pogleda-u-buducnost-koji-definira-sto-ce-biti-kad-sve-prode/1833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jeronaucni-portal.com/sveta-lucija-kratki-on-line-kviz/" TargetMode="External"/><Relationship Id="rId5" Type="http://schemas.openxmlformats.org/officeDocument/2006/relationships/hyperlink" Target="https://www.freepik.com/free-photo/husband-wife-reading-bible_11304012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side-view-woman-praying_12080998.htm/?utm_source=slidesgo_template&amp;utm_medium=referral-link&amp;utm_campaign=sg_resources&amp;utm_content=freepi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ctrTitle"/>
          </p:nvPr>
        </p:nvSpPr>
        <p:spPr>
          <a:xfrm>
            <a:off x="3000364" y="1142990"/>
            <a:ext cx="5486700" cy="19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Sveta</a:t>
            </a:r>
            <a:r>
              <a:rPr lang="hr-HR" dirty="0" smtClean="0"/>
              <a:t> </a:t>
            </a:r>
            <a:r>
              <a:rPr lang="hr-HR" sz="3200" dirty="0" smtClean="0"/>
              <a:t>Lucija</a:t>
            </a:r>
            <a:endParaRPr sz="3200"/>
          </a:p>
        </p:txBody>
      </p:sp>
      <p:sp>
        <p:nvSpPr>
          <p:cNvPr id="154" name="Google Shape;154;p34"/>
          <p:cNvSpPr txBox="1">
            <a:spLocks noGrp="1"/>
          </p:cNvSpPr>
          <p:nvPr>
            <p:ph type="subTitle" idx="1"/>
          </p:nvPr>
        </p:nvSpPr>
        <p:spPr>
          <a:xfrm>
            <a:off x="2944076" y="3296875"/>
            <a:ext cx="54867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Napravila: Lucija Geić, 2. A</a:t>
            </a:r>
            <a:endParaRPr/>
          </a:p>
        </p:txBody>
      </p:sp>
      <p:grpSp>
        <p:nvGrpSpPr>
          <p:cNvPr id="155" name="Google Shape;155;p34"/>
          <p:cNvGrpSpPr/>
          <p:nvPr/>
        </p:nvGrpSpPr>
        <p:grpSpPr>
          <a:xfrm rot="5400000">
            <a:off x="-1462438" y="1422390"/>
            <a:ext cx="6195486" cy="2160160"/>
            <a:chOff x="1182325" y="242250"/>
            <a:chExt cx="4642900" cy="1618825"/>
          </a:xfrm>
        </p:grpSpPr>
        <p:sp>
          <p:nvSpPr>
            <p:cNvPr id="156" name="Google Shape;156;p34"/>
            <p:cNvSpPr/>
            <p:nvPr/>
          </p:nvSpPr>
          <p:spPr>
            <a:xfrm>
              <a:off x="1558050" y="242250"/>
              <a:ext cx="1373850" cy="432025"/>
            </a:xfrm>
            <a:custGeom>
              <a:avLst/>
              <a:gdLst/>
              <a:ahLst/>
              <a:cxnLst/>
              <a:rect l="l" t="t" r="r" b="b"/>
              <a:pathLst>
                <a:path w="54954" h="17281" fill="none" extrusionOk="0">
                  <a:moveTo>
                    <a:pt x="32311" y="13242"/>
                  </a:moveTo>
                  <a:cubicBezTo>
                    <a:pt x="35952" y="14302"/>
                    <a:pt x="39594" y="15361"/>
                    <a:pt x="43334" y="16056"/>
                  </a:cubicBezTo>
                  <a:cubicBezTo>
                    <a:pt x="46148" y="16586"/>
                    <a:pt x="49260" y="17281"/>
                    <a:pt x="52074" y="16553"/>
                  </a:cubicBezTo>
                  <a:cubicBezTo>
                    <a:pt x="53762" y="16189"/>
                    <a:pt x="54954" y="14666"/>
                    <a:pt x="54921" y="12944"/>
                  </a:cubicBezTo>
                  <a:cubicBezTo>
                    <a:pt x="54954" y="10428"/>
                    <a:pt x="52438" y="9303"/>
                    <a:pt x="50386" y="8442"/>
                  </a:cubicBezTo>
                  <a:cubicBezTo>
                    <a:pt x="46115" y="6654"/>
                    <a:pt x="41514" y="6025"/>
                    <a:pt x="37243" y="4602"/>
                  </a:cubicBezTo>
                  <a:cubicBezTo>
                    <a:pt x="35091" y="3874"/>
                    <a:pt x="33039" y="2914"/>
                    <a:pt x="30887" y="2152"/>
                  </a:cubicBezTo>
                  <a:cubicBezTo>
                    <a:pt x="27875" y="1060"/>
                    <a:pt x="24730" y="398"/>
                    <a:pt x="21519" y="199"/>
                  </a:cubicBezTo>
                  <a:cubicBezTo>
                    <a:pt x="17910" y="1"/>
                    <a:pt x="14269" y="464"/>
                    <a:pt x="10826" y="1556"/>
                  </a:cubicBezTo>
                  <a:cubicBezTo>
                    <a:pt x="7615" y="2682"/>
                    <a:pt x="4569" y="4238"/>
                    <a:pt x="1822" y="6191"/>
                  </a:cubicBezTo>
                  <a:cubicBezTo>
                    <a:pt x="1226" y="6588"/>
                    <a:pt x="597" y="6919"/>
                    <a:pt x="1" y="725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2451875" y="1016075"/>
              <a:ext cx="926950" cy="240850"/>
            </a:xfrm>
            <a:custGeom>
              <a:avLst/>
              <a:gdLst/>
              <a:ahLst/>
              <a:cxnLst/>
              <a:rect l="l" t="t" r="r" b="b"/>
              <a:pathLst>
                <a:path w="37078" h="9634" fill="none" extrusionOk="0">
                  <a:moveTo>
                    <a:pt x="1" y="3741"/>
                  </a:moveTo>
                  <a:cubicBezTo>
                    <a:pt x="1424" y="4270"/>
                    <a:pt x="2814" y="4899"/>
                    <a:pt x="4172" y="5595"/>
                  </a:cubicBezTo>
                  <a:cubicBezTo>
                    <a:pt x="5595" y="6323"/>
                    <a:pt x="6919" y="7250"/>
                    <a:pt x="8343" y="7978"/>
                  </a:cubicBezTo>
                  <a:cubicBezTo>
                    <a:pt x="9667" y="8773"/>
                    <a:pt x="11124" y="9269"/>
                    <a:pt x="12646" y="9468"/>
                  </a:cubicBezTo>
                  <a:cubicBezTo>
                    <a:pt x="14302" y="9633"/>
                    <a:pt x="15990" y="9302"/>
                    <a:pt x="17612" y="8938"/>
                  </a:cubicBezTo>
                  <a:cubicBezTo>
                    <a:pt x="19797" y="8475"/>
                    <a:pt x="21982" y="7978"/>
                    <a:pt x="24233" y="7581"/>
                  </a:cubicBezTo>
                  <a:cubicBezTo>
                    <a:pt x="26716" y="7184"/>
                    <a:pt x="29232" y="6886"/>
                    <a:pt x="31681" y="6356"/>
                  </a:cubicBezTo>
                  <a:cubicBezTo>
                    <a:pt x="33138" y="6058"/>
                    <a:pt x="35356" y="5694"/>
                    <a:pt x="36316" y="4370"/>
                  </a:cubicBezTo>
                  <a:cubicBezTo>
                    <a:pt x="37077" y="3310"/>
                    <a:pt x="36084" y="2218"/>
                    <a:pt x="35223" y="1589"/>
                  </a:cubicBezTo>
                  <a:cubicBezTo>
                    <a:pt x="33601" y="530"/>
                    <a:pt x="31681" y="0"/>
                    <a:pt x="29761" y="99"/>
                  </a:cubicBezTo>
                  <a:cubicBezTo>
                    <a:pt x="27874" y="166"/>
                    <a:pt x="26186" y="861"/>
                    <a:pt x="24498" y="1655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2820150" y="1025175"/>
              <a:ext cx="251625" cy="26500"/>
            </a:xfrm>
            <a:custGeom>
              <a:avLst/>
              <a:gdLst/>
              <a:ahLst/>
              <a:cxnLst/>
              <a:rect l="l" t="t" r="r" b="b"/>
              <a:pathLst>
                <a:path w="10065" h="1060" fill="none" extrusionOk="0">
                  <a:moveTo>
                    <a:pt x="10065" y="1059"/>
                  </a:moveTo>
                  <a:cubicBezTo>
                    <a:pt x="9436" y="497"/>
                    <a:pt x="8310" y="497"/>
                    <a:pt x="7516" y="397"/>
                  </a:cubicBezTo>
                  <a:cubicBezTo>
                    <a:pt x="6390" y="232"/>
                    <a:pt x="5298" y="232"/>
                    <a:pt x="4172" y="166"/>
                  </a:cubicBezTo>
                  <a:cubicBezTo>
                    <a:pt x="3411" y="33"/>
                    <a:pt x="2616" y="0"/>
                    <a:pt x="1822" y="66"/>
                  </a:cubicBezTo>
                  <a:cubicBezTo>
                    <a:pt x="1126" y="133"/>
                    <a:pt x="497" y="431"/>
                    <a:pt x="1" y="89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2494075" y="882000"/>
              <a:ext cx="339350" cy="153125"/>
            </a:xfrm>
            <a:custGeom>
              <a:avLst/>
              <a:gdLst/>
              <a:ahLst/>
              <a:cxnLst/>
              <a:rect l="l" t="t" r="r" b="b"/>
              <a:pathLst>
                <a:path w="13574" h="6125" fill="none" extrusionOk="0">
                  <a:moveTo>
                    <a:pt x="13574" y="6124"/>
                  </a:moveTo>
                  <a:cubicBezTo>
                    <a:pt x="12680" y="5860"/>
                    <a:pt x="11951" y="5098"/>
                    <a:pt x="11157" y="4602"/>
                  </a:cubicBezTo>
                  <a:cubicBezTo>
                    <a:pt x="10362" y="4138"/>
                    <a:pt x="9568" y="3608"/>
                    <a:pt x="8773" y="3112"/>
                  </a:cubicBezTo>
                  <a:cubicBezTo>
                    <a:pt x="6953" y="1986"/>
                    <a:pt x="5331" y="629"/>
                    <a:pt x="3179" y="199"/>
                  </a:cubicBezTo>
                  <a:cubicBezTo>
                    <a:pt x="2119" y="0"/>
                    <a:pt x="1060" y="99"/>
                    <a:pt x="1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2361675" y="574950"/>
              <a:ext cx="212700" cy="314525"/>
            </a:xfrm>
            <a:custGeom>
              <a:avLst/>
              <a:gdLst/>
              <a:ahLst/>
              <a:cxnLst/>
              <a:rect l="l" t="t" r="r" b="b"/>
              <a:pathLst>
                <a:path w="8508" h="12581" fill="none" extrusionOk="0">
                  <a:moveTo>
                    <a:pt x="8508" y="12580"/>
                  </a:moveTo>
                  <a:cubicBezTo>
                    <a:pt x="6654" y="10859"/>
                    <a:pt x="4403" y="8243"/>
                    <a:pt x="2483" y="6555"/>
                  </a:cubicBezTo>
                  <a:cubicBezTo>
                    <a:pt x="1225" y="5430"/>
                    <a:pt x="0" y="4436"/>
                    <a:pt x="99" y="2583"/>
                  </a:cubicBezTo>
                  <a:cubicBezTo>
                    <a:pt x="166" y="1722"/>
                    <a:pt x="331" y="828"/>
                    <a:pt x="530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2353400" y="1224625"/>
              <a:ext cx="1090800" cy="259050"/>
            </a:xfrm>
            <a:custGeom>
              <a:avLst/>
              <a:gdLst/>
              <a:ahLst/>
              <a:cxnLst/>
              <a:rect l="l" t="t" r="r" b="b"/>
              <a:pathLst>
                <a:path w="43632" h="10362" fill="none" extrusionOk="0">
                  <a:moveTo>
                    <a:pt x="0" y="1689"/>
                  </a:moveTo>
                  <a:cubicBezTo>
                    <a:pt x="2582" y="2483"/>
                    <a:pt x="5131" y="3278"/>
                    <a:pt x="7680" y="4171"/>
                  </a:cubicBezTo>
                  <a:cubicBezTo>
                    <a:pt x="9964" y="4999"/>
                    <a:pt x="12249" y="5893"/>
                    <a:pt x="14599" y="6489"/>
                  </a:cubicBezTo>
                  <a:cubicBezTo>
                    <a:pt x="18869" y="7647"/>
                    <a:pt x="23239" y="7018"/>
                    <a:pt x="27609" y="7515"/>
                  </a:cubicBezTo>
                  <a:cubicBezTo>
                    <a:pt x="30191" y="7879"/>
                    <a:pt x="32740" y="8409"/>
                    <a:pt x="35256" y="9104"/>
                  </a:cubicBezTo>
                  <a:cubicBezTo>
                    <a:pt x="37242" y="9634"/>
                    <a:pt x="39560" y="10362"/>
                    <a:pt x="41645" y="9998"/>
                  </a:cubicBezTo>
                  <a:cubicBezTo>
                    <a:pt x="43002" y="9766"/>
                    <a:pt x="43631" y="8773"/>
                    <a:pt x="43036" y="7482"/>
                  </a:cubicBezTo>
                  <a:cubicBezTo>
                    <a:pt x="42208" y="5694"/>
                    <a:pt x="40255" y="4469"/>
                    <a:pt x="38600" y="3609"/>
                  </a:cubicBezTo>
                  <a:cubicBezTo>
                    <a:pt x="34495" y="1556"/>
                    <a:pt x="29827" y="1027"/>
                    <a:pt x="25358" y="232"/>
                  </a:cubicBezTo>
                  <a:lnTo>
                    <a:pt x="24034" y="0"/>
                  </a:ln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2379875" y="1341300"/>
              <a:ext cx="948450" cy="253275"/>
            </a:xfrm>
            <a:custGeom>
              <a:avLst/>
              <a:gdLst/>
              <a:ahLst/>
              <a:cxnLst/>
              <a:rect l="l" t="t" r="r" b="b"/>
              <a:pathLst>
                <a:path w="37938" h="10131" fill="none" extrusionOk="0">
                  <a:moveTo>
                    <a:pt x="0" y="1"/>
                  </a:moveTo>
                  <a:cubicBezTo>
                    <a:pt x="2814" y="1458"/>
                    <a:pt x="5529" y="3080"/>
                    <a:pt x="8442" y="4437"/>
                  </a:cubicBezTo>
                  <a:cubicBezTo>
                    <a:pt x="11057" y="5662"/>
                    <a:pt x="13838" y="6026"/>
                    <a:pt x="16685" y="6423"/>
                  </a:cubicBezTo>
                  <a:cubicBezTo>
                    <a:pt x="18406" y="6688"/>
                    <a:pt x="20128" y="6953"/>
                    <a:pt x="21849" y="7152"/>
                  </a:cubicBezTo>
                  <a:cubicBezTo>
                    <a:pt x="23571" y="7350"/>
                    <a:pt x="25226" y="7416"/>
                    <a:pt x="26914" y="7615"/>
                  </a:cubicBezTo>
                  <a:cubicBezTo>
                    <a:pt x="28271" y="7780"/>
                    <a:pt x="29629" y="8145"/>
                    <a:pt x="30854" y="8707"/>
                  </a:cubicBezTo>
                  <a:cubicBezTo>
                    <a:pt x="32078" y="9270"/>
                    <a:pt x="33336" y="9965"/>
                    <a:pt x="34694" y="10032"/>
                  </a:cubicBezTo>
                  <a:cubicBezTo>
                    <a:pt x="35919" y="10131"/>
                    <a:pt x="37309" y="9601"/>
                    <a:pt x="37607" y="8310"/>
                  </a:cubicBezTo>
                  <a:cubicBezTo>
                    <a:pt x="37938" y="6986"/>
                    <a:pt x="37176" y="6026"/>
                    <a:pt x="36415" y="506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2127450" y="1308200"/>
              <a:ext cx="759775" cy="268175"/>
            </a:xfrm>
            <a:custGeom>
              <a:avLst/>
              <a:gdLst/>
              <a:ahLst/>
              <a:cxnLst/>
              <a:rect l="l" t="t" r="r" b="b"/>
              <a:pathLst>
                <a:path w="30391" h="10727" fill="none" extrusionOk="0">
                  <a:moveTo>
                    <a:pt x="1" y="1"/>
                  </a:moveTo>
                  <a:cubicBezTo>
                    <a:pt x="4139" y="2086"/>
                    <a:pt x="7184" y="5595"/>
                    <a:pt x="10859" y="8376"/>
                  </a:cubicBezTo>
                  <a:cubicBezTo>
                    <a:pt x="12845" y="9866"/>
                    <a:pt x="15725" y="9667"/>
                    <a:pt x="18076" y="9833"/>
                  </a:cubicBezTo>
                  <a:cubicBezTo>
                    <a:pt x="20757" y="10031"/>
                    <a:pt x="23438" y="10098"/>
                    <a:pt x="26087" y="10329"/>
                  </a:cubicBezTo>
                  <a:cubicBezTo>
                    <a:pt x="27146" y="10396"/>
                    <a:pt x="28669" y="10727"/>
                    <a:pt x="29662" y="10263"/>
                  </a:cubicBezTo>
                  <a:cubicBezTo>
                    <a:pt x="30390" y="9866"/>
                    <a:pt x="30357" y="9104"/>
                    <a:pt x="30357" y="8376"/>
                  </a:cubicBezTo>
                  <a:cubicBezTo>
                    <a:pt x="30291" y="8376"/>
                    <a:pt x="30258" y="8376"/>
                    <a:pt x="30357" y="840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1182325" y="879500"/>
              <a:ext cx="960875" cy="438675"/>
            </a:xfrm>
            <a:custGeom>
              <a:avLst/>
              <a:gdLst/>
              <a:ahLst/>
              <a:cxnLst/>
              <a:rect l="l" t="t" r="r" b="b"/>
              <a:pathLst>
                <a:path w="38435" h="17547" fill="none" extrusionOk="0">
                  <a:moveTo>
                    <a:pt x="38435" y="17546"/>
                  </a:moveTo>
                  <a:cubicBezTo>
                    <a:pt x="37077" y="16752"/>
                    <a:pt x="36250" y="16222"/>
                    <a:pt x="35422" y="15758"/>
                  </a:cubicBezTo>
                  <a:cubicBezTo>
                    <a:pt x="34197" y="15063"/>
                    <a:pt x="30324" y="12382"/>
                    <a:pt x="29563" y="11753"/>
                  </a:cubicBezTo>
                  <a:cubicBezTo>
                    <a:pt x="28503" y="10826"/>
                    <a:pt x="27212" y="10263"/>
                    <a:pt x="26087" y="9436"/>
                  </a:cubicBezTo>
                  <a:cubicBezTo>
                    <a:pt x="23935" y="7880"/>
                    <a:pt x="21717" y="6291"/>
                    <a:pt x="19300" y="5099"/>
                  </a:cubicBezTo>
                  <a:cubicBezTo>
                    <a:pt x="17976" y="4470"/>
                    <a:pt x="12911" y="2219"/>
                    <a:pt x="11653" y="1623"/>
                  </a:cubicBezTo>
                  <a:cubicBezTo>
                    <a:pt x="10329" y="961"/>
                    <a:pt x="9071" y="795"/>
                    <a:pt x="7648" y="597"/>
                  </a:cubicBezTo>
                  <a:cubicBezTo>
                    <a:pt x="6489" y="431"/>
                    <a:pt x="5330" y="299"/>
                    <a:pt x="4172" y="266"/>
                  </a:cubicBezTo>
                  <a:cubicBezTo>
                    <a:pt x="2781" y="166"/>
                    <a:pt x="1457" y="233"/>
                    <a:pt x="1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2262350" y="1041725"/>
              <a:ext cx="139075" cy="62925"/>
            </a:xfrm>
            <a:custGeom>
              <a:avLst/>
              <a:gdLst/>
              <a:ahLst/>
              <a:cxnLst/>
              <a:rect l="l" t="t" r="r" b="b"/>
              <a:pathLst>
                <a:path w="5563" h="2517" fill="none" extrusionOk="0">
                  <a:moveTo>
                    <a:pt x="5562" y="2516"/>
                  </a:moveTo>
                  <a:cubicBezTo>
                    <a:pt x="4999" y="2450"/>
                    <a:pt x="4470" y="2318"/>
                    <a:pt x="3940" y="2086"/>
                  </a:cubicBezTo>
                  <a:cubicBezTo>
                    <a:pt x="3410" y="1920"/>
                    <a:pt x="2881" y="1887"/>
                    <a:pt x="2318" y="1755"/>
                  </a:cubicBezTo>
                  <a:cubicBezTo>
                    <a:pt x="1358" y="1523"/>
                    <a:pt x="431" y="993"/>
                    <a:pt x="1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2169650" y="1201450"/>
              <a:ext cx="124175" cy="39750"/>
            </a:xfrm>
            <a:custGeom>
              <a:avLst/>
              <a:gdLst/>
              <a:ahLst/>
              <a:cxnLst/>
              <a:rect l="l" t="t" r="r" b="b"/>
              <a:pathLst>
                <a:path w="4967" h="1590" fill="none" extrusionOk="0">
                  <a:moveTo>
                    <a:pt x="4967" y="1589"/>
                  </a:moveTo>
                  <a:cubicBezTo>
                    <a:pt x="4735" y="1556"/>
                    <a:pt x="4503" y="1490"/>
                    <a:pt x="4305" y="1424"/>
                  </a:cubicBezTo>
                  <a:cubicBezTo>
                    <a:pt x="4106" y="1358"/>
                    <a:pt x="3874" y="1391"/>
                    <a:pt x="3676" y="1325"/>
                  </a:cubicBezTo>
                  <a:cubicBezTo>
                    <a:pt x="3212" y="1192"/>
                    <a:pt x="2716" y="1093"/>
                    <a:pt x="2252" y="1027"/>
                  </a:cubicBezTo>
                  <a:cubicBezTo>
                    <a:pt x="1424" y="894"/>
                    <a:pt x="630" y="530"/>
                    <a:pt x="1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2139875" y="1249450"/>
              <a:ext cx="135750" cy="48025"/>
            </a:xfrm>
            <a:custGeom>
              <a:avLst/>
              <a:gdLst/>
              <a:ahLst/>
              <a:cxnLst/>
              <a:rect l="l" t="t" r="r" b="b"/>
              <a:pathLst>
                <a:path w="5430" h="1921" fill="none" extrusionOk="0">
                  <a:moveTo>
                    <a:pt x="5330" y="1920"/>
                  </a:moveTo>
                  <a:cubicBezTo>
                    <a:pt x="5429" y="1920"/>
                    <a:pt x="5429" y="1920"/>
                    <a:pt x="5330" y="1920"/>
                  </a:cubicBezTo>
                  <a:cubicBezTo>
                    <a:pt x="4403" y="1556"/>
                    <a:pt x="3443" y="1391"/>
                    <a:pt x="2450" y="1391"/>
                  </a:cubicBezTo>
                  <a:cubicBezTo>
                    <a:pt x="1953" y="1391"/>
                    <a:pt x="1490" y="1291"/>
                    <a:pt x="1060" y="1093"/>
                  </a:cubicBezTo>
                  <a:cubicBezTo>
                    <a:pt x="729" y="927"/>
                    <a:pt x="0" y="365"/>
                    <a:pt x="66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3247200" y="1095525"/>
              <a:ext cx="121675" cy="81950"/>
            </a:xfrm>
            <a:custGeom>
              <a:avLst/>
              <a:gdLst/>
              <a:ahLst/>
              <a:cxnLst/>
              <a:rect l="l" t="t" r="r" b="b"/>
              <a:pathLst>
                <a:path w="4867" h="3278" fill="none" extrusionOk="0">
                  <a:moveTo>
                    <a:pt x="4867" y="199"/>
                  </a:moveTo>
                  <a:cubicBezTo>
                    <a:pt x="4106" y="66"/>
                    <a:pt x="3675" y="0"/>
                    <a:pt x="3212" y="199"/>
                  </a:cubicBezTo>
                  <a:cubicBezTo>
                    <a:pt x="2715" y="331"/>
                    <a:pt x="2252" y="530"/>
                    <a:pt x="1788" y="728"/>
                  </a:cubicBezTo>
                  <a:cubicBezTo>
                    <a:pt x="961" y="1225"/>
                    <a:pt x="530" y="1390"/>
                    <a:pt x="133" y="2450"/>
                  </a:cubicBezTo>
                  <a:cubicBezTo>
                    <a:pt x="133" y="2516"/>
                    <a:pt x="1" y="3277"/>
                    <a:pt x="34" y="321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2775475" y="1538275"/>
              <a:ext cx="100150" cy="23200"/>
            </a:xfrm>
            <a:custGeom>
              <a:avLst/>
              <a:gdLst/>
              <a:ahLst/>
              <a:cxnLst/>
              <a:rect l="l" t="t" r="r" b="b"/>
              <a:pathLst>
                <a:path w="4006" h="928" fill="none" extrusionOk="0">
                  <a:moveTo>
                    <a:pt x="3940" y="663"/>
                  </a:moveTo>
                  <a:cubicBezTo>
                    <a:pt x="4006" y="663"/>
                    <a:pt x="4006" y="696"/>
                    <a:pt x="3940" y="663"/>
                  </a:cubicBezTo>
                  <a:cubicBezTo>
                    <a:pt x="3211" y="199"/>
                    <a:pt x="2351" y="1"/>
                    <a:pt x="1523" y="100"/>
                  </a:cubicBezTo>
                  <a:cubicBezTo>
                    <a:pt x="1026" y="166"/>
                    <a:pt x="33" y="299"/>
                    <a:pt x="0" y="928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4"/>
            <p:cNvSpPr/>
            <p:nvPr/>
          </p:nvSpPr>
          <p:spPr>
            <a:xfrm>
              <a:off x="2739875" y="477300"/>
              <a:ext cx="158925" cy="173825"/>
            </a:xfrm>
            <a:custGeom>
              <a:avLst/>
              <a:gdLst/>
              <a:ahLst/>
              <a:cxnLst/>
              <a:rect l="l" t="t" r="r" b="b"/>
              <a:pathLst>
                <a:path w="6357" h="6953" fill="none" extrusionOk="0">
                  <a:moveTo>
                    <a:pt x="3311" y="265"/>
                  </a:moveTo>
                  <a:cubicBezTo>
                    <a:pt x="4371" y="927"/>
                    <a:pt x="5297" y="1622"/>
                    <a:pt x="5827" y="2814"/>
                  </a:cubicBezTo>
                  <a:cubicBezTo>
                    <a:pt x="6357" y="3940"/>
                    <a:pt x="5893" y="5297"/>
                    <a:pt x="4801" y="5893"/>
                  </a:cubicBezTo>
                  <a:cubicBezTo>
                    <a:pt x="3808" y="6555"/>
                    <a:pt x="2153" y="6952"/>
                    <a:pt x="1093" y="6257"/>
                  </a:cubicBezTo>
                  <a:cubicBezTo>
                    <a:pt x="1" y="5595"/>
                    <a:pt x="34" y="3940"/>
                    <a:pt x="365" y="2814"/>
                  </a:cubicBezTo>
                  <a:cubicBezTo>
                    <a:pt x="828" y="1357"/>
                    <a:pt x="1060" y="0"/>
                    <a:pt x="3477" y="298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4"/>
            <p:cNvSpPr/>
            <p:nvPr/>
          </p:nvSpPr>
          <p:spPr>
            <a:xfrm>
              <a:off x="2849950" y="1315650"/>
              <a:ext cx="19900" cy="64575"/>
            </a:xfrm>
            <a:custGeom>
              <a:avLst/>
              <a:gdLst/>
              <a:ahLst/>
              <a:cxnLst/>
              <a:rect l="l" t="t" r="r" b="b"/>
              <a:pathLst>
                <a:path w="796" h="2583" fill="none" extrusionOk="0">
                  <a:moveTo>
                    <a:pt x="1" y="2583"/>
                  </a:moveTo>
                  <a:cubicBezTo>
                    <a:pt x="67" y="2219"/>
                    <a:pt x="133" y="1855"/>
                    <a:pt x="166" y="1490"/>
                  </a:cubicBezTo>
                  <a:cubicBezTo>
                    <a:pt x="299" y="961"/>
                    <a:pt x="530" y="464"/>
                    <a:pt x="795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4"/>
            <p:cNvSpPr/>
            <p:nvPr/>
          </p:nvSpPr>
          <p:spPr>
            <a:xfrm>
              <a:off x="2830925" y="1316475"/>
              <a:ext cx="13250" cy="57975"/>
            </a:xfrm>
            <a:custGeom>
              <a:avLst/>
              <a:gdLst/>
              <a:ahLst/>
              <a:cxnLst/>
              <a:rect l="l" t="t" r="r" b="b"/>
              <a:pathLst>
                <a:path w="530" h="2319" fill="none" extrusionOk="0">
                  <a:moveTo>
                    <a:pt x="0" y="2318"/>
                  </a:moveTo>
                  <a:cubicBezTo>
                    <a:pt x="66" y="1524"/>
                    <a:pt x="232" y="729"/>
                    <a:pt x="530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4"/>
            <p:cNvSpPr/>
            <p:nvPr/>
          </p:nvSpPr>
          <p:spPr>
            <a:xfrm>
              <a:off x="2776300" y="1419925"/>
              <a:ext cx="13275" cy="57150"/>
            </a:xfrm>
            <a:custGeom>
              <a:avLst/>
              <a:gdLst/>
              <a:ahLst/>
              <a:cxnLst/>
              <a:rect l="l" t="t" r="r" b="b"/>
              <a:pathLst>
                <a:path w="531" h="2286" fill="none" extrusionOk="0">
                  <a:moveTo>
                    <a:pt x="0" y="2285"/>
                  </a:moveTo>
                  <a:cubicBezTo>
                    <a:pt x="67" y="1888"/>
                    <a:pt x="166" y="1590"/>
                    <a:pt x="199" y="1193"/>
                  </a:cubicBezTo>
                  <a:cubicBezTo>
                    <a:pt x="265" y="795"/>
                    <a:pt x="398" y="365"/>
                    <a:pt x="530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4"/>
            <p:cNvSpPr/>
            <p:nvPr/>
          </p:nvSpPr>
          <p:spPr>
            <a:xfrm>
              <a:off x="2754775" y="1428200"/>
              <a:ext cx="8300" cy="46375"/>
            </a:xfrm>
            <a:custGeom>
              <a:avLst/>
              <a:gdLst/>
              <a:ahLst/>
              <a:cxnLst/>
              <a:rect l="l" t="t" r="r" b="b"/>
              <a:pathLst>
                <a:path w="332" h="1855" fill="none" extrusionOk="0">
                  <a:moveTo>
                    <a:pt x="1" y="1855"/>
                  </a:moveTo>
                  <a:cubicBezTo>
                    <a:pt x="34" y="1226"/>
                    <a:pt x="133" y="597"/>
                    <a:pt x="332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4"/>
            <p:cNvSpPr/>
            <p:nvPr/>
          </p:nvSpPr>
          <p:spPr>
            <a:xfrm>
              <a:off x="2792850" y="1138550"/>
              <a:ext cx="13275" cy="94375"/>
            </a:xfrm>
            <a:custGeom>
              <a:avLst/>
              <a:gdLst/>
              <a:ahLst/>
              <a:cxnLst/>
              <a:rect l="l" t="t" r="r" b="b"/>
              <a:pathLst>
                <a:path w="531" h="3775" fill="none" extrusionOk="0">
                  <a:moveTo>
                    <a:pt x="298" y="3774"/>
                  </a:moveTo>
                  <a:cubicBezTo>
                    <a:pt x="0" y="3311"/>
                    <a:pt x="133" y="2549"/>
                    <a:pt x="199" y="2020"/>
                  </a:cubicBezTo>
                  <a:cubicBezTo>
                    <a:pt x="232" y="1325"/>
                    <a:pt x="331" y="663"/>
                    <a:pt x="530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4"/>
            <p:cNvSpPr/>
            <p:nvPr/>
          </p:nvSpPr>
          <p:spPr>
            <a:xfrm>
              <a:off x="2768025" y="1155100"/>
              <a:ext cx="9125" cy="68725"/>
            </a:xfrm>
            <a:custGeom>
              <a:avLst/>
              <a:gdLst/>
              <a:ahLst/>
              <a:cxnLst/>
              <a:rect l="l" t="t" r="r" b="b"/>
              <a:pathLst>
                <a:path w="365" h="2749" fill="none" extrusionOk="0">
                  <a:moveTo>
                    <a:pt x="133" y="2748"/>
                  </a:moveTo>
                  <a:cubicBezTo>
                    <a:pt x="0" y="2285"/>
                    <a:pt x="133" y="927"/>
                    <a:pt x="364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4"/>
            <p:cNvSpPr/>
            <p:nvPr/>
          </p:nvSpPr>
          <p:spPr>
            <a:xfrm>
              <a:off x="2478350" y="1462150"/>
              <a:ext cx="15750" cy="60425"/>
            </a:xfrm>
            <a:custGeom>
              <a:avLst/>
              <a:gdLst/>
              <a:ahLst/>
              <a:cxnLst/>
              <a:rect l="l" t="t" r="r" b="b"/>
              <a:pathLst>
                <a:path w="630" h="2417" fill="none" extrusionOk="0">
                  <a:moveTo>
                    <a:pt x="1" y="2417"/>
                  </a:moveTo>
                  <a:cubicBezTo>
                    <a:pt x="1" y="1920"/>
                    <a:pt x="67" y="1424"/>
                    <a:pt x="166" y="927"/>
                  </a:cubicBezTo>
                  <a:cubicBezTo>
                    <a:pt x="233" y="695"/>
                    <a:pt x="365" y="100"/>
                    <a:pt x="630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4"/>
            <p:cNvSpPr/>
            <p:nvPr/>
          </p:nvSpPr>
          <p:spPr>
            <a:xfrm>
              <a:off x="2569400" y="452475"/>
              <a:ext cx="16575" cy="115050"/>
            </a:xfrm>
            <a:custGeom>
              <a:avLst/>
              <a:gdLst/>
              <a:ahLst/>
              <a:cxnLst/>
              <a:rect l="l" t="t" r="r" b="b"/>
              <a:pathLst>
                <a:path w="663" h="4602" fill="none" extrusionOk="0">
                  <a:moveTo>
                    <a:pt x="398" y="4601"/>
                  </a:moveTo>
                  <a:cubicBezTo>
                    <a:pt x="0" y="3079"/>
                    <a:pt x="431" y="1490"/>
                    <a:pt x="662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4"/>
            <p:cNvSpPr/>
            <p:nvPr/>
          </p:nvSpPr>
          <p:spPr>
            <a:xfrm>
              <a:off x="2554500" y="457425"/>
              <a:ext cx="13275" cy="99350"/>
            </a:xfrm>
            <a:custGeom>
              <a:avLst/>
              <a:gdLst/>
              <a:ahLst/>
              <a:cxnLst/>
              <a:rect l="l" t="t" r="r" b="b"/>
              <a:pathLst>
                <a:path w="531" h="3974" fill="none" extrusionOk="0">
                  <a:moveTo>
                    <a:pt x="166" y="3973"/>
                  </a:moveTo>
                  <a:cubicBezTo>
                    <a:pt x="0" y="2649"/>
                    <a:pt x="100" y="1325"/>
                    <a:pt x="464" y="34"/>
                  </a:cubicBezTo>
                  <a:cubicBezTo>
                    <a:pt x="497" y="1"/>
                    <a:pt x="530" y="1"/>
                    <a:pt x="497" y="3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4"/>
            <p:cNvSpPr/>
            <p:nvPr/>
          </p:nvSpPr>
          <p:spPr>
            <a:xfrm>
              <a:off x="3186800" y="1540775"/>
              <a:ext cx="110075" cy="42225"/>
            </a:xfrm>
            <a:custGeom>
              <a:avLst/>
              <a:gdLst/>
              <a:ahLst/>
              <a:cxnLst/>
              <a:rect l="l" t="t" r="r" b="b"/>
              <a:pathLst>
                <a:path w="4403" h="1689" fill="none" extrusionOk="0">
                  <a:moveTo>
                    <a:pt x="4171" y="1688"/>
                  </a:moveTo>
                  <a:cubicBezTo>
                    <a:pt x="4337" y="1424"/>
                    <a:pt x="4403" y="1093"/>
                    <a:pt x="4304" y="762"/>
                  </a:cubicBezTo>
                  <a:cubicBezTo>
                    <a:pt x="4105" y="430"/>
                    <a:pt x="3774" y="232"/>
                    <a:pt x="3377" y="199"/>
                  </a:cubicBezTo>
                  <a:cubicBezTo>
                    <a:pt x="2880" y="66"/>
                    <a:pt x="2350" y="0"/>
                    <a:pt x="1821" y="33"/>
                  </a:cubicBezTo>
                  <a:cubicBezTo>
                    <a:pt x="1357" y="0"/>
                    <a:pt x="894" y="99"/>
                    <a:pt x="497" y="298"/>
                  </a:cubicBezTo>
                  <a:cubicBezTo>
                    <a:pt x="166" y="497"/>
                    <a:pt x="0" y="828"/>
                    <a:pt x="0" y="1225"/>
                  </a:cubicBezTo>
                  <a:cubicBezTo>
                    <a:pt x="33" y="1225"/>
                    <a:pt x="66" y="1225"/>
                    <a:pt x="99" y="1225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4"/>
            <p:cNvSpPr/>
            <p:nvPr/>
          </p:nvSpPr>
          <p:spPr>
            <a:xfrm>
              <a:off x="3296025" y="1414150"/>
              <a:ext cx="117550" cy="57950"/>
            </a:xfrm>
            <a:custGeom>
              <a:avLst/>
              <a:gdLst/>
              <a:ahLst/>
              <a:cxnLst/>
              <a:rect l="l" t="t" r="r" b="b"/>
              <a:pathLst>
                <a:path w="4702" h="2318" fill="none" extrusionOk="0">
                  <a:moveTo>
                    <a:pt x="4073" y="2317"/>
                  </a:moveTo>
                  <a:cubicBezTo>
                    <a:pt x="4337" y="2053"/>
                    <a:pt x="4702" y="1655"/>
                    <a:pt x="4503" y="1225"/>
                  </a:cubicBezTo>
                  <a:cubicBezTo>
                    <a:pt x="4271" y="795"/>
                    <a:pt x="3642" y="530"/>
                    <a:pt x="3179" y="364"/>
                  </a:cubicBezTo>
                  <a:cubicBezTo>
                    <a:pt x="2219" y="33"/>
                    <a:pt x="862" y="0"/>
                    <a:pt x="266" y="993"/>
                  </a:cubicBezTo>
                  <a:cubicBezTo>
                    <a:pt x="1" y="1457"/>
                    <a:pt x="199" y="1821"/>
                    <a:pt x="530" y="2218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4"/>
            <p:cNvSpPr/>
            <p:nvPr/>
          </p:nvSpPr>
          <p:spPr>
            <a:xfrm>
              <a:off x="4135250" y="1534975"/>
              <a:ext cx="1388725" cy="326100"/>
            </a:xfrm>
            <a:custGeom>
              <a:avLst/>
              <a:gdLst/>
              <a:ahLst/>
              <a:cxnLst/>
              <a:rect l="l" t="t" r="r" b="b"/>
              <a:pathLst>
                <a:path w="55549" h="13044" fill="none" extrusionOk="0">
                  <a:moveTo>
                    <a:pt x="22610" y="1490"/>
                  </a:moveTo>
                  <a:cubicBezTo>
                    <a:pt x="18870" y="994"/>
                    <a:pt x="15096" y="464"/>
                    <a:pt x="11289" y="331"/>
                  </a:cubicBezTo>
                  <a:cubicBezTo>
                    <a:pt x="8442" y="232"/>
                    <a:pt x="5231" y="0"/>
                    <a:pt x="2549" y="1126"/>
                  </a:cubicBezTo>
                  <a:cubicBezTo>
                    <a:pt x="960" y="1755"/>
                    <a:pt x="0" y="3410"/>
                    <a:pt x="298" y="5098"/>
                  </a:cubicBezTo>
                  <a:cubicBezTo>
                    <a:pt x="629" y="7581"/>
                    <a:pt x="3311" y="8343"/>
                    <a:pt x="5429" y="8905"/>
                  </a:cubicBezTo>
                  <a:cubicBezTo>
                    <a:pt x="9898" y="10031"/>
                    <a:pt x="14533" y="9965"/>
                    <a:pt x="19002" y="10759"/>
                  </a:cubicBezTo>
                  <a:cubicBezTo>
                    <a:pt x="21253" y="11157"/>
                    <a:pt x="23405" y="11786"/>
                    <a:pt x="25656" y="12216"/>
                  </a:cubicBezTo>
                  <a:cubicBezTo>
                    <a:pt x="28801" y="12878"/>
                    <a:pt x="32012" y="13043"/>
                    <a:pt x="35223" y="12779"/>
                  </a:cubicBezTo>
                  <a:cubicBezTo>
                    <a:pt x="38831" y="12448"/>
                    <a:pt x="42340" y="11421"/>
                    <a:pt x="45585" y="9832"/>
                  </a:cubicBezTo>
                  <a:cubicBezTo>
                    <a:pt x="48597" y="8243"/>
                    <a:pt x="51378" y="6257"/>
                    <a:pt x="53828" y="3907"/>
                  </a:cubicBezTo>
                  <a:cubicBezTo>
                    <a:pt x="54390" y="3377"/>
                    <a:pt x="54986" y="2847"/>
                    <a:pt x="55549" y="2318"/>
                  </a:cubicBezTo>
                  <a:cubicBezTo>
                    <a:pt x="55549" y="2417"/>
                    <a:pt x="55516" y="2516"/>
                    <a:pt x="55450" y="258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4"/>
            <p:cNvSpPr/>
            <p:nvPr/>
          </p:nvSpPr>
          <p:spPr>
            <a:xfrm>
              <a:off x="3621300" y="958950"/>
              <a:ext cx="913700" cy="304600"/>
            </a:xfrm>
            <a:custGeom>
              <a:avLst/>
              <a:gdLst/>
              <a:ahLst/>
              <a:cxnLst/>
              <a:rect l="l" t="t" r="r" b="b"/>
              <a:pathLst>
                <a:path w="36548" h="12184" fill="none" extrusionOk="0">
                  <a:moveTo>
                    <a:pt x="36547" y="3808"/>
                  </a:moveTo>
                  <a:cubicBezTo>
                    <a:pt x="35091" y="3477"/>
                    <a:pt x="33634" y="3080"/>
                    <a:pt x="32211" y="2616"/>
                  </a:cubicBezTo>
                  <a:cubicBezTo>
                    <a:pt x="30688" y="2053"/>
                    <a:pt x="29231" y="1391"/>
                    <a:pt x="27709" y="862"/>
                  </a:cubicBezTo>
                  <a:cubicBezTo>
                    <a:pt x="26285" y="266"/>
                    <a:pt x="24762" y="1"/>
                    <a:pt x="23240" y="34"/>
                  </a:cubicBezTo>
                  <a:cubicBezTo>
                    <a:pt x="21551" y="100"/>
                    <a:pt x="19962" y="696"/>
                    <a:pt x="18406" y="1259"/>
                  </a:cubicBezTo>
                  <a:cubicBezTo>
                    <a:pt x="16321" y="2053"/>
                    <a:pt x="14202" y="2881"/>
                    <a:pt x="12083" y="3576"/>
                  </a:cubicBezTo>
                  <a:cubicBezTo>
                    <a:pt x="9700" y="4371"/>
                    <a:pt x="7250" y="5033"/>
                    <a:pt x="4867" y="5893"/>
                  </a:cubicBezTo>
                  <a:cubicBezTo>
                    <a:pt x="3476" y="6423"/>
                    <a:pt x="1325" y="7085"/>
                    <a:pt x="596" y="8542"/>
                  </a:cubicBezTo>
                  <a:cubicBezTo>
                    <a:pt x="0" y="9700"/>
                    <a:pt x="1126" y="10660"/>
                    <a:pt x="2086" y="11124"/>
                  </a:cubicBezTo>
                  <a:cubicBezTo>
                    <a:pt x="3841" y="11918"/>
                    <a:pt x="5827" y="12183"/>
                    <a:pt x="7714" y="11786"/>
                  </a:cubicBezTo>
                  <a:cubicBezTo>
                    <a:pt x="9568" y="11455"/>
                    <a:pt x="11157" y="10528"/>
                    <a:pt x="12679" y="946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4"/>
            <p:cNvSpPr/>
            <p:nvPr/>
          </p:nvSpPr>
          <p:spPr>
            <a:xfrm>
              <a:off x="3930825" y="1170825"/>
              <a:ext cx="249950" cy="44725"/>
            </a:xfrm>
            <a:custGeom>
              <a:avLst/>
              <a:gdLst/>
              <a:ahLst/>
              <a:cxnLst/>
              <a:rect l="l" t="t" r="r" b="b"/>
              <a:pathLst>
                <a:path w="9998" h="1789" fill="none" extrusionOk="0">
                  <a:moveTo>
                    <a:pt x="0" y="1292"/>
                  </a:moveTo>
                  <a:cubicBezTo>
                    <a:pt x="696" y="1788"/>
                    <a:pt x="1821" y="1590"/>
                    <a:pt x="2616" y="1590"/>
                  </a:cubicBezTo>
                  <a:cubicBezTo>
                    <a:pt x="3741" y="1590"/>
                    <a:pt x="4834" y="1424"/>
                    <a:pt x="5959" y="1325"/>
                  </a:cubicBezTo>
                  <a:cubicBezTo>
                    <a:pt x="6754" y="1325"/>
                    <a:pt x="7515" y="1225"/>
                    <a:pt x="8310" y="1060"/>
                  </a:cubicBezTo>
                  <a:cubicBezTo>
                    <a:pt x="8707" y="994"/>
                    <a:pt x="9071" y="828"/>
                    <a:pt x="9402" y="563"/>
                  </a:cubicBezTo>
                  <a:cubicBezTo>
                    <a:pt x="9634" y="398"/>
                    <a:pt x="9832" y="232"/>
                    <a:pt x="9998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4"/>
            <p:cNvSpPr/>
            <p:nvPr/>
          </p:nvSpPr>
          <p:spPr>
            <a:xfrm>
              <a:off x="4169175" y="1184900"/>
              <a:ext cx="358375" cy="108425"/>
            </a:xfrm>
            <a:custGeom>
              <a:avLst/>
              <a:gdLst/>
              <a:ahLst/>
              <a:cxnLst/>
              <a:rect l="l" t="t" r="r" b="b"/>
              <a:pathLst>
                <a:path w="14335" h="4337" fill="none" extrusionOk="0">
                  <a:moveTo>
                    <a:pt x="0" y="0"/>
                  </a:moveTo>
                  <a:cubicBezTo>
                    <a:pt x="927" y="133"/>
                    <a:pt x="1755" y="762"/>
                    <a:pt x="2616" y="1126"/>
                  </a:cubicBezTo>
                  <a:cubicBezTo>
                    <a:pt x="3443" y="1457"/>
                    <a:pt x="4337" y="1887"/>
                    <a:pt x="5198" y="2251"/>
                  </a:cubicBezTo>
                  <a:cubicBezTo>
                    <a:pt x="7184" y="3079"/>
                    <a:pt x="8972" y="4205"/>
                    <a:pt x="11157" y="4304"/>
                  </a:cubicBezTo>
                  <a:cubicBezTo>
                    <a:pt x="12249" y="4337"/>
                    <a:pt x="13275" y="4072"/>
                    <a:pt x="14335" y="400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4"/>
            <p:cNvSpPr/>
            <p:nvPr/>
          </p:nvSpPr>
          <p:spPr>
            <a:xfrm>
              <a:off x="4447250" y="1290000"/>
              <a:ext cx="245825" cy="282250"/>
            </a:xfrm>
            <a:custGeom>
              <a:avLst/>
              <a:gdLst/>
              <a:ahLst/>
              <a:cxnLst/>
              <a:rect l="l" t="t" r="r" b="b"/>
              <a:pathLst>
                <a:path w="9833" h="11290" fill="none" extrusionOk="0">
                  <a:moveTo>
                    <a:pt x="0" y="1"/>
                  </a:moveTo>
                  <a:cubicBezTo>
                    <a:pt x="2086" y="1424"/>
                    <a:pt x="4701" y="3708"/>
                    <a:pt x="6853" y="5065"/>
                  </a:cubicBezTo>
                  <a:cubicBezTo>
                    <a:pt x="8276" y="5992"/>
                    <a:pt x="9601" y="6820"/>
                    <a:pt x="9799" y="8641"/>
                  </a:cubicBezTo>
                  <a:cubicBezTo>
                    <a:pt x="9832" y="9501"/>
                    <a:pt x="9832" y="10395"/>
                    <a:pt x="9799" y="1128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4"/>
            <p:cNvSpPr/>
            <p:nvPr/>
          </p:nvSpPr>
          <p:spPr>
            <a:xfrm>
              <a:off x="3503775" y="806675"/>
              <a:ext cx="1106525" cy="208575"/>
            </a:xfrm>
            <a:custGeom>
              <a:avLst/>
              <a:gdLst/>
              <a:ahLst/>
              <a:cxnLst/>
              <a:rect l="l" t="t" r="r" b="b"/>
              <a:pathLst>
                <a:path w="44261" h="8343" fill="none" extrusionOk="0">
                  <a:moveTo>
                    <a:pt x="44261" y="3079"/>
                  </a:moveTo>
                  <a:cubicBezTo>
                    <a:pt x="41580" y="2715"/>
                    <a:pt x="38931" y="2252"/>
                    <a:pt x="36283" y="1788"/>
                  </a:cubicBezTo>
                  <a:cubicBezTo>
                    <a:pt x="33899" y="1325"/>
                    <a:pt x="31516" y="762"/>
                    <a:pt x="29099" y="497"/>
                  </a:cubicBezTo>
                  <a:cubicBezTo>
                    <a:pt x="24663" y="1"/>
                    <a:pt x="20426" y="1292"/>
                    <a:pt x="16056" y="1457"/>
                  </a:cubicBezTo>
                  <a:cubicBezTo>
                    <a:pt x="13441" y="1457"/>
                    <a:pt x="10826" y="1325"/>
                    <a:pt x="8244" y="994"/>
                  </a:cubicBezTo>
                  <a:cubicBezTo>
                    <a:pt x="6191" y="795"/>
                    <a:pt x="3808" y="398"/>
                    <a:pt x="1821" y="1060"/>
                  </a:cubicBezTo>
                  <a:cubicBezTo>
                    <a:pt x="497" y="1457"/>
                    <a:pt x="1" y="2583"/>
                    <a:pt x="795" y="3775"/>
                  </a:cubicBezTo>
                  <a:cubicBezTo>
                    <a:pt x="1854" y="5430"/>
                    <a:pt x="3973" y="6324"/>
                    <a:pt x="5794" y="6919"/>
                  </a:cubicBezTo>
                  <a:cubicBezTo>
                    <a:pt x="10131" y="8343"/>
                    <a:pt x="14831" y="8177"/>
                    <a:pt x="19367" y="8310"/>
                  </a:cubicBezTo>
                  <a:lnTo>
                    <a:pt x="20724" y="8343"/>
                  </a:ln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3608875" y="691650"/>
              <a:ext cx="963375" cy="132425"/>
            </a:xfrm>
            <a:custGeom>
              <a:avLst/>
              <a:gdLst/>
              <a:ahLst/>
              <a:cxnLst/>
              <a:rect l="l" t="t" r="r" b="b"/>
              <a:pathLst>
                <a:path w="38535" h="5297" fill="none" extrusionOk="0">
                  <a:moveTo>
                    <a:pt x="38534" y="4900"/>
                  </a:moveTo>
                  <a:cubicBezTo>
                    <a:pt x="35522" y="3906"/>
                    <a:pt x="32575" y="2682"/>
                    <a:pt x="29563" y="1788"/>
                  </a:cubicBezTo>
                  <a:cubicBezTo>
                    <a:pt x="26782" y="960"/>
                    <a:pt x="23968" y="1026"/>
                    <a:pt x="21088" y="1026"/>
                  </a:cubicBezTo>
                  <a:cubicBezTo>
                    <a:pt x="19367" y="1026"/>
                    <a:pt x="17612" y="1026"/>
                    <a:pt x="15891" y="1093"/>
                  </a:cubicBezTo>
                  <a:cubicBezTo>
                    <a:pt x="14136" y="1126"/>
                    <a:pt x="12514" y="1324"/>
                    <a:pt x="10793" y="1391"/>
                  </a:cubicBezTo>
                  <a:cubicBezTo>
                    <a:pt x="9436" y="1424"/>
                    <a:pt x="8045" y="1258"/>
                    <a:pt x="6721" y="861"/>
                  </a:cubicBezTo>
                  <a:cubicBezTo>
                    <a:pt x="5430" y="497"/>
                    <a:pt x="4139" y="0"/>
                    <a:pt x="2749" y="133"/>
                  </a:cubicBezTo>
                  <a:cubicBezTo>
                    <a:pt x="1524" y="232"/>
                    <a:pt x="233" y="960"/>
                    <a:pt x="100" y="2284"/>
                  </a:cubicBezTo>
                  <a:cubicBezTo>
                    <a:pt x="1" y="3609"/>
                    <a:pt x="895" y="4469"/>
                    <a:pt x="1755" y="529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4"/>
            <p:cNvSpPr/>
            <p:nvPr/>
          </p:nvSpPr>
          <p:spPr>
            <a:xfrm>
              <a:off x="4039250" y="613850"/>
              <a:ext cx="787900" cy="195325"/>
            </a:xfrm>
            <a:custGeom>
              <a:avLst/>
              <a:gdLst/>
              <a:ahLst/>
              <a:cxnLst/>
              <a:rect l="l" t="t" r="r" b="b"/>
              <a:pathLst>
                <a:path w="31516" h="7813" fill="none" extrusionOk="0">
                  <a:moveTo>
                    <a:pt x="31515" y="7813"/>
                  </a:moveTo>
                  <a:cubicBezTo>
                    <a:pt x="27112" y="6356"/>
                    <a:pt x="23570" y="3344"/>
                    <a:pt x="19532" y="1192"/>
                  </a:cubicBezTo>
                  <a:cubicBezTo>
                    <a:pt x="17347" y="0"/>
                    <a:pt x="14533" y="629"/>
                    <a:pt x="12182" y="795"/>
                  </a:cubicBezTo>
                  <a:cubicBezTo>
                    <a:pt x="9501" y="993"/>
                    <a:pt x="6853" y="1358"/>
                    <a:pt x="4171" y="1523"/>
                  </a:cubicBezTo>
                  <a:cubicBezTo>
                    <a:pt x="3112" y="1589"/>
                    <a:pt x="1589" y="1457"/>
                    <a:pt x="662" y="2119"/>
                  </a:cubicBezTo>
                  <a:cubicBezTo>
                    <a:pt x="0" y="2582"/>
                    <a:pt x="166" y="3344"/>
                    <a:pt x="265" y="4039"/>
                  </a:cubicBezTo>
                  <a:cubicBezTo>
                    <a:pt x="331" y="4039"/>
                    <a:pt x="331" y="4039"/>
                    <a:pt x="265" y="403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4"/>
            <p:cNvSpPr/>
            <p:nvPr/>
          </p:nvSpPr>
          <p:spPr>
            <a:xfrm>
              <a:off x="4810575" y="802550"/>
              <a:ext cx="1014650" cy="305400"/>
            </a:xfrm>
            <a:custGeom>
              <a:avLst/>
              <a:gdLst/>
              <a:ahLst/>
              <a:cxnLst/>
              <a:rect l="l" t="t" r="r" b="b"/>
              <a:pathLst>
                <a:path w="40586" h="12216" fill="none" extrusionOk="0">
                  <a:moveTo>
                    <a:pt x="0" y="0"/>
                  </a:moveTo>
                  <a:cubicBezTo>
                    <a:pt x="1424" y="563"/>
                    <a:pt x="2351" y="960"/>
                    <a:pt x="3211" y="1324"/>
                  </a:cubicBezTo>
                  <a:cubicBezTo>
                    <a:pt x="4502" y="1821"/>
                    <a:pt x="8740" y="3873"/>
                    <a:pt x="9600" y="4403"/>
                  </a:cubicBezTo>
                  <a:cubicBezTo>
                    <a:pt x="10792" y="5164"/>
                    <a:pt x="12149" y="5529"/>
                    <a:pt x="13374" y="6191"/>
                  </a:cubicBezTo>
                  <a:cubicBezTo>
                    <a:pt x="15758" y="7415"/>
                    <a:pt x="18174" y="8673"/>
                    <a:pt x="20757" y="9435"/>
                  </a:cubicBezTo>
                  <a:cubicBezTo>
                    <a:pt x="22114" y="9865"/>
                    <a:pt x="27510" y="11355"/>
                    <a:pt x="28801" y="11752"/>
                  </a:cubicBezTo>
                  <a:cubicBezTo>
                    <a:pt x="30224" y="12216"/>
                    <a:pt x="31482" y="12182"/>
                    <a:pt x="32939" y="12182"/>
                  </a:cubicBezTo>
                  <a:cubicBezTo>
                    <a:pt x="34098" y="12182"/>
                    <a:pt x="35289" y="12116"/>
                    <a:pt x="36448" y="11984"/>
                  </a:cubicBezTo>
                  <a:cubicBezTo>
                    <a:pt x="37805" y="11851"/>
                    <a:pt x="39096" y="11620"/>
                    <a:pt x="40586" y="1162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4"/>
            <p:cNvSpPr/>
            <p:nvPr/>
          </p:nvSpPr>
          <p:spPr>
            <a:xfrm>
              <a:off x="4586275" y="1051650"/>
              <a:ext cx="147350" cy="41400"/>
            </a:xfrm>
            <a:custGeom>
              <a:avLst/>
              <a:gdLst/>
              <a:ahLst/>
              <a:cxnLst/>
              <a:rect l="l" t="t" r="r" b="b"/>
              <a:pathLst>
                <a:path w="5894" h="1656" fill="none" extrusionOk="0">
                  <a:moveTo>
                    <a:pt x="1" y="0"/>
                  </a:moveTo>
                  <a:cubicBezTo>
                    <a:pt x="564" y="0"/>
                    <a:pt x="1126" y="67"/>
                    <a:pt x="1656" y="199"/>
                  </a:cubicBezTo>
                  <a:cubicBezTo>
                    <a:pt x="2219" y="298"/>
                    <a:pt x="2749" y="232"/>
                    <a:pt x="3311" y="298"/>
                  </a:cubicBezTo>
                  <a:cubicBezTo>
                    <a:pt x="4338" y="398"/>
                    <a:pt x="5331" y="762"/>
                    <a:pt x="5893" y="165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4"/>
            <p:cNvSpPr/>
            <p:nvPr/>
          </p:nvSpPr>
          <p:spPr>
            <a:xfrm>
              <a:off x="4673175" y="900200"/>
              <a:ext cx="128325" cy="20725"/>
            </a:xfrm>
            <a:custGeom>
              <a:avLst/>
              <a:gdLst/>
              <a:ahLst/>
              <a:cxnLst/>
              <a:rect l="l" t="t" r="r" b="b"/>
              <a:pathLst>
                <a:path w="5133" h="829" fill="none" extrusionOk="0">
                  <a:moveTo>
                    <a:pt x="1" y="0"/>
                  </a:moveTo>
                  <a:cubicBezTo>
                    <a:pt x="200" y="0"/>
                    <a:pt x="431" y="34"/>
                    <a:pt x="630" y="100"/>
                  </a:cubicBezTo>
                  <a:cubicBezTo>
                    <a:pt x="862" y="100"/>
                    <a:pt x="1093" y="67"/>
                    <a:pt x="1292" y="100"/>
                  </a:cubicBezTo>
                  <a:cubicBezTo>
                    <a:pt x="1789" y="166"/>
                    <a:pt x="2252" y="199"/>
                    <a:pt x="2749" y="199"/>
                  </a:cubicBezTo>
                  <a:cubicBezTo>
                    <a:pt x="3576" y="199"/>
                    <a:pt x="4404" y="398"/>
                    <a:pt x="5132" y="828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4"/>
            <p:cNvSpPr/>
            <p:nvPr/>
          </p:nvSpPr>
          <p:spPr>
            <a:xfrm>
              <a:off x="4684775" y="842275"/>
              <a:ext cx="137400" cy="27325"/>
            </a:xfrm>
            <a:custGeom>
              <a:avLst/>
              <a:gdLst/>
              <a:ahLst/>
              <a:cxnLst/>
              <a:rect l="l" t="t" r="r" b="b"/>
              <a:pathLst>
                <a:path w="5496" h="109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960" y="199"/>
                    <a:pt x="1953" y="232"/>
                    <a:pt x="2947" y="66"/>
                  </a:cubicBezTo>
                  <a:cubicBezTo>
                    <a:pt x="3410" y="0"/>
                    <a:pt x="3874" y="33"/>
                    <a:pt x="4337" y="166"/>
                  </a:cubicBezTo>
                  <a:cubicBezTo>
                    <a:pt x="4701" y="265"/>
                    <a:pt x="5496" y="728"/>
                    <a:pt x="5496" y="109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4"/>
            <p:cNvSpPr/>
            <p:nvPr/>
          </p:nvSpPr>
          <p:spPr>
            <a:xfrm>
              <a:off x="3631225" y="1107100"/>
              <a:ext cx="108450" cy="92725"/>
            </a:xfrm>
            <a:custGeom>
              <a:avLst/>
              <a:gdLst/>
              <a:ahLst/>
              <a:cxnLst/>
              <a:rect l="l" t="t" r="r" b="b"/>
              <a:pathLst>
                <a:path w="4338" h="3709" fill="none" extrusionOk="0">
                  <a:moveTo>
                    <a:pt x="1" y="3675"/>
                  </a:moveTo>
                  <a:cubicBezTo>
                    <a:pt x="762" y="3708"/>
                    <a:pt x="1159" y="3708"/>
                    <a:pt x="1656" y="3443"/>
                  </a:cubicBezTo>
                  <a:cubicBezTo>
                    <a:pt x="2086" y="3245"/>
                    <a:pt x="2517" y="2980"/>
                    <a:pt x="2947" y="2715"/>
                  </a:cubicBezTo>
                  <a:cubicBezTo>
                    <a:pt x="3675" y="2086"/>
                    <a:pt x="4106" y="1887"/>
                    <a:pt x="4337" y="762"/>
                  </a:cubicBezTo>
                  <a:lnTo>
                    <a:pt x="4337" y="0"/>
                  </a:ln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4"/>
            <p:cNvSpPr/>
            <p:nvPr/>
          </p:nvSpPr>
          <p:spPr>
            <a:xfrm>
              <a:off x="4050825" y="655225"/>
              <a:ext cx="99350" cy="32300"/>
            </a:xfrm>
            <a:custGeom>
              <a:avLst/>
              <a:gdLst/>
              <a:ahLst/>
              <a:cxnLst/>
              <a:rect l="l" t="t" r="r" b="b"/>
              <a:pathLst>
                <a:path w="3974" h="1292" fill="none" extrusionOk="0">
                  <a:moveTo>
                    <a:pt x="67" y="861"/>
                  </a:moveTo>
                  <a:cubicBezTo>
                    <a:pt x="1" y="861"/>
                    <a:pt x="1" y="828"/>
                    <a:pt x="67" y="861"/>
                  </a:cubicBezTo>
                  <a:cubicBezTo>
                    <a:pt x="828" y="1225"/>
                    <a:pt x="1722" y="1292"/>
                    <a:pt x="2550" y="1060"/>
                  </a:cubicBezTo>
                  <a:cubicBezTo>
                    <a:pt x="3013" y="927"/>
                    <a:pt x="3973" y="630"/>
                    <a:pt x="3940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4"/>
            <p:cNvSpPr/>
            <p:nvPr/>
          </p:nvSpPr>
          <p:spPr>
            <a:xfrm>
              <a:off x="4173300" y="1558975"/>
              <a:ext cx="156450" cy="168850"/>
            </a:xfrm>
            <a:custGeom>
              <a:avLst/>
              <a:gdLst/>
              <a:ahLst/>
              <a:cxnLst/>
              <a:rect l="l" t="t" r="r" b="b"/>
              <a:pathLst>
                <a:path w="6258" h="6754" fill="none" extrusionOk="0">
                  <a:moveTo>
                    <a:pt x="3543" y="6754"/>
                  </a:moveTo>
                  <a:cubicBezTo>
                    <a:pt x="2384" y="6290"/>
                    <a:pt x="1358" y="5727"/>
                    <a:pt x="696" y="4635"/>
                  </a:cubicBezTo>
                  <a:cubicBezTo>
                    <a:pt x="1" y="3576"/>
                    <a:pt x="233" y="2185"/>
                    <a:pt x="1226" y="1424"/>
                  </a:cubicBezTo>
                  <a:cubicBezTo>
                    <a:pt x="2120" y="629"/>
                    <a:pt x="3709" y="0"/>
                    <a:pt x="4867" y="497"/>
                  </a:cubicBezTo>
                  <a:cubicBezTo>
                    <a:pt x="6026" y="994"/>
                    <a:pt x="6258" y="2649"/>
                    <a:pt x="6092" y="3807"/>
                  </a:cubicBezTo>
                  <a:cubicBezTo>
                    <a:pt x="5860" y="5330"/>
                    <a:pt x="5827" y="6687"/>
                    <a:pt x="3411" y="675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4"/>
            <p:cNvSpPr/>
            <p:nvPr/>
          </p:nvSpPr>
          <p:spPr>
            <a:xfrm>
              <a:off x="4092200" y="845575"/>
              <a:ext cx="9125" cy="67050"/>
            </a:xfrm>
            <a:custGeom>
              <a:avLst/>
              <a:gdLst/>
              <a:ahLst/>
              <a:cxnLst/>
              <a:rect l="l" t="t" r="r" b="b"/>
              <a:pathLst>
                <a:path w="365" h="2682" fill="none" extrusionOk="0">
                  <a:moveTo>
                    <a:pt x="365" y="1"/>
                  </a:moveTo>
                  <a:lnTo>
                    <a:pt x="365" y="1093"/>
                  </a:lnTo>
                  <a:cubicBezTo>
                    <a:pt x="332" y="1656"/>
                    <a:pt x="199" y="2185"/>
                    <a:pt x="1" y="2682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4"/>
            <p:cNvSpPr/>
            <p:nvPr/>
          </p:nvSpPr>
          <p:spPr>
            <a:xfrm>
              <a:off x="4116200" y="848875"/>
              <a:ext cx="6650" cy="58800"/>
            </a:xfrm>
            <a:custGeom>
              <a:avLst/>
              <a:gdLst/>
              <a:ahLst/>
              <a:cxnLst/>
              <a:rect l="l" t="t" r="r" b="b"/>
              <a:pathLst>
                <a:path w="266" h="2352" fill="none" extrusionOk="0">
                  <a:moveTo>
                    <a:pt x="232" y="1"/>
                  </a:moveTo>
                  <a:cubicBezTo>
                    <a:pt x="266" y="795"/>
                    <a:pt x="199" y="1590"/>
                    <a:pt x="1" y="235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4"/>
            <p:cNvSpPr/>
            <p:nvPr/>
          </p:nvSpPr>
          <p:spPr>
            <a:xfrm>
              <a:off x="4155925" y="738825"/>
              <a:ext cx="5000" cy="58775"/>
            </a:xfrm>
            <a:custGeom>
              <a:avLst/>
              <a:gdLst/>
              <a:ahLst/>
              <a:cxnLst/>
              <a:rect l="l" t="t" r="r" b="b"/>
              <a:pathLst>
                <a:path w="200" h="2351" fill="none" extrusionOk="0">
                  <a:moveTo>
                    <a:pt x="199" y="0"/>
                  </a:moveTo>
                  <a:cubicBezTo>
                    <a:pt x="199" y="397"/>
                    <a:pt x="133" y="728"/>
                    <a:pt x="133" y="1126"/>
                  </a:cubicBezTo>
                  <a:cubicBezTo>
                    <a:pt x="133" y="1523"/>
                    <a:pt x="67" y="1953"/>
                    <a:pt x="1" y="235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4"/>
            <p:cNvSpPr/>
            <p:nvPr/>
          </p:nvSpPr>
          <p:spPr>
            <a:xfrm>
              <a:off x="4180750" y="738825"/>
              <a:ext cx="3350" cy="46350"/>
            </a:xfrm>
            <a:custGeom>
              <a:avLst/>
              <a:gdLst/>
              <a:ahLst/>
              <a:cxnLst/>
              <a:rect l="l" t="t" r="r" b="b"/>
              <a:pathLst>
                <a:path w="134" h="1854" fill="none" extrusionOk="0">
                  <a:moveTo>
                    <a:pt x="67" y="0"/>
                  </a:moveTo>
                  <a:cubicBezTo>
                    <a:pt x="133" y="629"/>
                    <a:pt x="100" y="1258"/>
                    <a:pt x="1" y="185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4"/>
            <p:cNvSpPr/>
            <p:nvPr/>
          </p:nvSpPr>
          <p:spPr>
            <a:xfrm>
              <a:off x="4173300" y="984625"/>
              <a:ext cx="9975" cy="94350"/>
            </a:xfrm>
            <a:custGeom>
              <a:avLst/>
              <a:gdLst/>
              <a:ahLst/>
              <a:cxnLst/>
              <a:rect l="l" t="t" r="r" b="b"/>
              <a:pathLst>
                <a:path w="399" h="3774" fill="none" extrusionOk="0">
                  <a:moveTo>
                    <a:pt x="1" y="0"/>
                  </a:moveTo>
                  <a:cubicBezTo>
                    <a:pt x="332" y="430"/>
                    <a:pt x="332" y="1192"/>
                    <a:pt x="365" y="1721"/>
                  </a:cubicBezTo>
                  <a:cubicBezTo>
                    <a:pt x="398" y="2417"/>
                    <a:pt x="398" y="3079"/>
                    <a:pt x="332" y="377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4"/>
            <p:cNvSpPr/>
            <p:nvPr/>
          </p:nvSpPr>
          <p:spPr>
            <a:xfrm>
              <a:off x="4202275" y="988750"/>
              <a:ext cx="7475" cy="68725"/>
            </a:xfrm>
            <a:custGeom>
              <a:avLst/>
              <a:gdLst/>
              <a:ahLst/>
              <a:cxnLst/>
              <a:rect l="l" t="t" r="r" b="b"/>
              <a:pathLst>
                <a:path w="299" h="2749" fill="none" extrusionOk="0">
                  <a:moveTo>
                    <a:pt x="1" y="1"/>
                  </a:moveTo>
                  <a:cubicBezTo>
                    <a:pt x="232" y="464"/>
                    <a:pt x="299" y="1788"/>
                    <a:pt x="199" y="2748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4"/>
            <p:cNvSpPr/>
            <p:nvPr/>
          </p:nvSpPr>
          <p:spPr>
            <a:xfrm>
              <a:off x="4441450" y="650250"/>
              <a:ext cx="9125" cy="62100"/>
            </a:xfrm>
            <a:custGeom>
              <a:avLst/>
              <a:gdLst/>
              <a:ahLst/>
              <a:cxnLst/>
              <a:rect l="l" t="t" r="r" b="b"/>
              <a:pathLst>
                <a:path w="365" h="2484" fill="none" extrusionOk="0">
                  <a:moveTo>
                    <a:pt x="266" y="1"/>
                  </a:moveTo>
                  <a:cubicBezTo>
                    <a:pt x="332" y="497"/>
                    <a:pt x="365" y="994"/>
                    <a:pt x="332" y="1491"/>
                  </a:cubicBezTo>
                  <a:cubicBezTo>
                    <a:pt x="299" y="1722"/>
                    <a:pt x="232" y="2351"/>
                    <a:pt x="1" y="248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4490275" y="1609450"/>
              <a:ext cx="14925" cy="115075"/>
            </a:xfrm>
            <a:custGeom>
              <a:avLst/>
              <a:gdLst/>
              <a:ahLst/>
              <a:cxnLst/>
              <a:rect l="l" t="t" r="r" b="b"/>
              <a:pathLst>
                <a:path w="597" h="4603" fill="none" extrusionOk="0">
                  <a:moveTo>
                    <a:pt x="1" y="1"/>
                  </a:moveTo>
                  <a:cubicBezTo>
                    <a:pt x="597" y="1424"/>
                    <a:pt x="431" y="3046"/>
                    <a:pt x="431" y="4602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4511800" y="1616900"/>
              <a:ext cx="11625" cy="99350"/>
            </a:xfrm>
            <a:custGeom>
              <a:avLst/>
              <a:gdLst/>
              <a:ahLst/>
              <a:cxnLst/>
              <a:rect l="l" t="t" r="r" b="b"/>
              <a:pathLst>
                <a:path w="465" h="3974" fill="none" extrusionOk="0">
                  <a:moveTo>
                    <a:pt x="1" y="1"/>
                  </a:moveTo>
                  <a:cubicBezTo>
                    <a:pt x="365" y="1292"/>
                    <a:pt x="464" y="2616"/>
                    <a:pt x="299" y="3940"/>
                  </a:cubicBezTo>
                  <a:cubicBezTo>
                    <a:pt x="265" y="3973"/>
                    <a:pt x="265" y="3973"/>
                    <a:pt x="265" y="394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>
              <a:off x="3632875" y="706550"/>
              <a:ext cx="109275" cy="38900"/>
            </a:xfrm>
            <a:custGeom>
              <a:avLst/>
              <a:gdLst/>
              <a:ahLst/>
              <a:cxnLst/>
              <a:rect l="l" t="t" r="r" b="b"/>
              <a:pathLst>
                <a:path w="4371" h="1556" fill="none" extrusionOk="0">
                  <a:moveTo>
                    <a:pt x="133" y="166"/>
                  </a:moveTo>
                  <a:cubicBezTo>
                    <a:pt x="1" y="463"/>
                    <a:pt x="1" y="795"/>
                    <a:pt x="133" y="1092"/>
                  </a:cubicBezTo>
                  <a:cubicBezTo>
                    <a:pt x="398" y="1357"/>
                    <a:pt x="762" y="1523"/>
                    <a:pt x="1126" y="1523"/>
                  </a:cubicBezTo>
                  <a:cubicBezTo>
                    <a:pt x="1656" y="1556"/>
                    <a:pt x="2153" y="1523"/>
                    <a:pt x="2682" y="1457"/>
                  </a:cubicBezTo>
                  <a:cubicBezTo>
                    <a:pt x="3146" y="1390"/>
                    <a:pt x="3576" y="1225"/>
                    <a:pt x="3973" y="993"/>
                  </a:cubicBezTo>
                  <a:cubicBezTo>
                    <a:pt x="4238" y="728"/>
                    <a:pt x="4371" y="364"/>
                    <a:pt x="4338" y="0"/>
                  </a:cubicBezTo>
                  <a:cubicBezTo>
                    <a:pt x="4304" y="0"/>
                    <a:pt x="4238" y="0"/>
                    <a:pt x="4205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3533575" y="825725"/>
              <a:ext cx="117550" cy="59600"/>
            </a:xfrm>
            <a:custGeom>
              <a:avLst/>
              <a:gdLst/>
              <a:ahLst/>
              <a:cxnLst/>
              <a:rect l="l" t="t" r="r" b="b"/>
              <a:pathLst>
                <a:path w="4702" h="2384" fill="none" extrusionOk="0">
                  <a:moveTo>
                    <a:pt x="563" y="397"/>
                  </a:moveTo>
                  <a:cubicBezTo>
                    <a:pt x="331" y="728"/>
                    <a:pt x="0" y="1159"/>
                    <a:pt x="298" y="1556"/>
                  </a:cubicBezTo>
                  <a:cubicBezTo>
                    <a:pt x="563" y="1953"/>
                    <a:pt x="1225" y="2119"/>
                    <a:pt x="1722" y="2218"/>
                  </a:cubicBezTo>
                  <a:cubicBezTo>
                    <a:pt x="2715" y="2384"/>
                    <a:pt x="4072" y="2218"/>
                    <a:pt x="4503" y="1159"/>
                  </a:cubicBezTo>
                  <a:cubicBezTo>
                    <a:pt x="4701" y="662"/>
                    <a:pt x="4436" y="331"/>
                    <a:pt x="4072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Popis korištene literature:</a:t>
            </a:r>
            <a:endParaRPr/>
          </a:p>
        </p:txBody>
      </p:sp>
      <p:sp>
        <p:nvSpPr>
          <p:cNvPr id="1272" name="Google Shape;1272;p64"/>
          <p:cNvSpPr txBox="1">
            <a:spLocks noGrp="1"/>
          </p:cNvSpPr>
          <p:nvPr>
            <p:ph type="subTitle" idx="1"/>
          </p:nvPr>
        </p:nvSpPr>
        <p:spPr>
          <a:xfrm>
            <a:off x="4643438" y="1714494"/>
            <a:ext cx="3775500" cy="30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50800" lvl="0" indent="-304800" algn="l"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  <a:hlinkClick r:id="rId3"/>
              </a:rPr>
              <a:t>https://www.google.com/search?q=sveta+lucija+citati&amp;oq=sveta+lcija+citati&amp;aqs=chrome.1.69i57j0i22i30.5390j0j7&amp;sourceid=chrome&amp;ie=UTF-8 (Pristup: 30.11.2021.)</a:t>
            </a:r>
          </a:p>
          <a:p>
            <a:pPr marR="50800" lvl="0" indent="-304800" algn="l"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  <a:hlinkClick r:id="rId4"/>
              </a:rPr>
              <a:t>https://vjeronaucni-portal.com/zvjezdane-oci-prica-o-svetoj-luciji/ (Pristup: 30.11.2021.)</a:t>
            </a:r>
          </a:p>
          <a:p>
            <a:pPr marR="50800" lvl="0" indent="-304800" algn="l"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  <a:hlinkClick r:id="rId5"/>
              </a:rPr>
              <a:t>https://www.bitno.net/vjera/svetac-dana/sveta-lucija-navjestiteljica-bozicnog-svjetla/ (Pristup: 30.11.2021.)</a:t>
            </a:r>
          </a:p>
          <a:p>
            <a:pPr marR="50800" lvl="0" indent="-304800" algn="l"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Kviz: </a:t>
            </a:r>
            <a:r>
              <a:rPr lang="hr-HR" sz="1200" dirty="0" smtClean="0">
                <a:uFill>
                  <a:noFill/>
                </a:uFill>
                <a:hlinkClick r:id="rId6"/>
              </a:rPr>
              <a:t>https://vjeronaucni-portal.com/sveta-lucija-kratki-on-line-kviz/</a:t>
            </a:r>
            <a:r>
              <a:rPr lang="hr-HR" sz="1200" dirty="0" smtClean="0">
                <a:uFill>
                  <a:noFill/>
                </a:uFill>
              </a:rPr>
              <a:t> (Pristup: 30.11.2021.)</a:t>
            </a:r>
            <a:endParaRPr sz="1200"/>
          </a:p>
        </p:txBody>
      </p:sp>
      <p:sp>
        <p:nvSpPr>
          <p:cNvPr id="1273" name="Google Shape;1273;p64"/>
          <p:cNvSpPr txBox="1">
            <a:spLocks noGrp="1"/>
          </p:cNvSpPr>
          <p:nvPr>
            <p:ph type="subTitle" idx="2"/>
          </p:nvPr>
        </p:nvSpPr>
        <p:spPr>
          <a:xfrm>
            <a:off x="500034" y="1285866"/>
            <a:ext cx="3775500" cy="30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latin typeface="Metamorphous"/>
                <a:ea typeface="Metamorphous"/>
                <a:cs typeface="Metamorphous"/>
                <a:sym typeface="Metamorphous"/>
              </a:rPr>
              <a:t>Fotografije</a:t>
            </a:r>
            <a:endParaRPr sz="2200" b="1">
              <a:latin typeface="Metamorphous"/>
              <a:ea typeface="Metamorphous"/>
              <a:cs typeface="Metamorphous"/>
              <a:sym typeface="Metamorphous"/>
            </a:endParaRPr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Wikipedia (Pristup: 29.11.2021.)</a:t>
            </a:r>
            <a:endParaRPr sz="1200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Google slike (Pristup: 29.11.2021.)</a:t>
            </a:r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Slike su preuzete sa navedenim stranicama dolje (Pristup: 30.11.2021.)</a:t>
            </a:r>
            <a:endParaRPr sz="1200"/>
          </a:p>
          <a:p>
            <a:pPr marL="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etamorphous"/>
              <a:ea typeface="Metamorphous"/>
              <a:cs typeface="Metamorphous"/>
              <a:sym typeface="Metamorph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smtClean="0">
                <a:latin typeface="Metamorphous"/>
                <a:ea typeface="Metamorphous"/>
                <a:cs typeface="Metamorphous"/>
                <a:sym typeface="Metamorphous"/>
              </a:rPr>
              <a:t>Izvori teksta</a:t>
            </a:r>
            <a:endParaRPr sz="2200" b="1">
              <a:latin typeface="Metamorphous"/>
              <a:ea typeface="Metamorphous"/>
              <a:cs typeface="Metamorphous"/>
              <a:sym typeface="Metamorphous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Znanje, obitelj i prijatelji</a:t>
            </a:r>
          </a:p>
          <a:p>
            <a:pPr lvl="0" indent="-304800" algn="l">
              <a:lnSpc>
                <a:spcPct val="140000"/>
              </a:lnSpc>
              <a:buSzPts val="1200"/>
              <a:buChar char="●"/>
            </a:pPr>
            <a:r>
              <a:rPr lang="hr-HR" sz="1200" dirty="0" smtClean="0">
                <a:uFill>
                  <a:noFill/>
                </a:uFill>
              </a:rPr>
              <a:t>Internetske stranice: </a:t>
            </a:r>
            <a:r>
              <a:rPr lang="hr-HR" sz="1200" dirty="0" smtClean="0">
                <a:uFill>
                  <a:noFill/>
                </a:uFill>
                <a:hlinkClick r:id="rId7"/>
              </a:rPr>
              <a:t>https://blagamisterije.com/u-tami-zime-i-trenu-bez-nade-simbol-je-svjetla-koje-probija-pogleda-u-buducnost-koji-definira-sto-ce-biti-kad-sve-prode/18332/</a:t>
            </a:r>
            <a:r>
              <a:rPr lang="hr-HR" sz="1200" dirty="0" smtClean="0">
                <a:uFill>
                  <a:noFill/>
                </a:uFill>
              </a:rPr>
              <a:t> (Pristup: 30.11.2021.)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63"/>
          <p:cNvSpPr txBox="1">
            <a:spLocks noGrp="1"/>
          </p:cNvSpPr>
          <p:nvPr>
            <p:ph type="title"/>
          </p:nvPr>
        </p:nvSpPr>
        <p:spPr>
          <a:xfrm>
            <a:off x="571472" y="135730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/>
              <a:t>Hvala na pažnji!!</a:t>
            </a:r>
            <a:endParaRPr sz="4400"/>
          </a:p>
        </p:txBody>
      </p:sp>
      <p:grpSp>
        <p:nvGrpSpPr>
          <p:cNvPr id="1200" name="Google Shape;1200;p63"/>
          <p:cNvGrpSpPr/>
          <p:nvPr/>
        </p:nvGrpSpPr>
        <p:grpSpPr>
          <a:xfrm>
            <a:off x="142844" y="1857370"/>
            <a:ext cx="1812350" cy="2573175"/>
            <a:chOff x="2663200" y="1677625"/>
            <a:chExt cx="1812350" cy="2573175"/>
          </a:xfrm>
        </p:grpSpPr>
        <p:sp>
          <p:nvSpPr>
            <p:cNvPr id="1201" name="Google Shape;1201;p63"/>
            <p:cNvSpPr/>
            <p:nvPr/>
          </p:nvSpPr>
          <p:spPr>
            <a:xfrm>
              <a:off x="2870350" y="2675550"/>
              <a:ext cx="300900" cy="1012100"/>
            </a:xfrm>
            <a:custGeom>
              <a:avLst/>
              <a:gdLst/>
              <a:ahLst/>
              <a:cxnLst/>
              <a:rect l="l" t="t" r="r" b="b"/>
              <a:pathLst>
                <a:path w="12036" h="40484" fill="none" extrusionOk="0">
                  <a:moveTo>
                    <a:pt x="190" y="40484"/>
                  </a:moveTo>
                  <a:cubicBezTo>
                    <a:pt x="1" y="39161"/>
                    <a:pt x="1103" y="37428"/>
                    <a:pt x="1702" y="36325"/>
                  </a:cubicBezTo>
                  <a:cubicBezTo>
                    <a:pt x="2300" y="35223"/>
                    <a:pt x="2710" y="33963"/>
                    <a:pt x="3214" y="32828"/>
                  </a:cubicBezTo>
                  <a:cubicBezTo>
                    <a:pt x="3813" y="31568"/>
                    <a:pt x="4254" y="30276"/>
                    <a:pt x="4600" y="28953"/>
                  </a:cubicBezTo>
                  <a:cubicBezTo>
                    <a:pt x="4758" y="28166"/>
                    <a:pt x="5073" y="27410"/>
                    <a:pt x="5293" y="26622"/>
                  </a:cubicBezTo>
                  <a:cubicBezTo>
                    <a:pt x="5451" y="26118"/>
                    <a:pt x="5482" y="25582"/>
                    <a:pt x="5671" y="25047"/>
                  </a:cubicBezTo>
                  <a:cubicBezTo>
                    <a:pt x="5829" y="24511"/>
                    <a:pt x="6459" y="22054"/>
                    <a:pt x="6585" y="21392"/>
                  </a:cubicBezTo>
                  <a:cubicBezTo>
                    <a:pt x="6837" y="19691"/>
                    <a:pt x="7625" y="18210"/>
                    <a:pt x="7688" y="16477"/>
                  </a:cubicBezTo>
                  <a:cubicBezTo>
                    <a:pt x="7719" y="15627"/>
                    <a:pt x="8507" y="12634"/>
                    <a:pt x="8664" y="11878"/>
                  </a:cubicBezTo>
                  <a:cubicBezTo>
                    <a:pt x="8790" y="11090"/>
                    <a:pt x="9232" y="10334"/>
                    <a:pt x="9421" y="9546"/>
                  </a:cubicBezTo>
                  <a:cubicBezTo>
                    <a:pt x="9610" y="8853"/>
                    <a:pt x="10681" y="6270"/>
                    <a:pt x="10870" y="5608"/>
                  </a:cubicBezTo>
                  <a:cubicBezTo>
                    <a:pt x="11059" y="5104"/>
                    <a:pt x="12035" y="1103"/>
                    <a:pt x="11846" y="0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3"/>
            <p:cNvSpPr/>
            <p:nvPr/>
          </p:nvSpPr>
          <p:spPr>
            <a:xfrm>
              <a:off x="3166500" y="1809950"/>
              <a:ext cx="314275" cy="875075"/>
            </a:xfrm>
            <a:custGeom>
              <a:avLst/>
              <a:gdLst/>
              <a:ahLst/>
              <a:cxnLst/>
              <a:rect l="l" t="t" r="r" b="b"/>
              <a:pathLst>
                <a:path w="12571" h="35003" fill="none" extrusionOk="0">
                  <a:moveTo>
                    <a:pt x="32" y="35002"/>
                  </a:moveTo>
                  <a:cubicBezTo>
                    <a:pt x="0" y="33931"/>
                    <a:pt x="189" y="32860"/>
                    <a:pt x="221" y="31757"/>
                  </a:cubicBezTo>
                  <a:cubicBezTo>
                    <a:pt x="284" y="30434"/>
                    <a:pt x="410" y="29143"/>
                    <a:pt x="662" y="27851"/>
                  </a:cubicBezTo>
                  <a:cubicBezTo>
                    <a:pt x="1135" y="25078"/>
                    <a:pt x="1796" y="22338"/>
                    <a:pt x="2300" y="19628"/>
                  </a:cubicBezTo>
                  <a:cubicBezTo>
                    <a:pt x="2584" y="18147"/>
                    <a:pt x="4600" y="9137"/>
                    <a:pt x="4726" y="8507"/>
                  </a:cubicBezTo>
                  <a:cubicBezTo>
                    <a:pt x="4852" y="8003"/>
                    <a:pt x="5514" y="5167"/>
                    <a:pt x="5860" y="4254"/>
                  </a:cubicBezTo>
                  <a:cubicBezTo>
                    <a:pt x="6396" y="2773"/>
                    <a:pt x="8192" y="1"/>
                    <a:pt x="10208" y="1229"/>
                  </a:cubicBezTo>
                  <a:cubicBezTo>
                    <a:pt x="12098" y="2364"/>
                    <a:pt x="12035" y="4915"/>
                    <a:pt x="12350" y="6806"/>
                  </a:cubicBezTo>
                  <a:cubicBezTo>
                    <a:pt x="12571" y="7940"/>
                    <a:pt x="12508" y="11405"/>
                    <a:pt x="12476" y="11973"/>
                  </a:cubicBezTo>
                  <a:cubicBezTo>
                    <a:pt x="12476" y="12603"/>
                    <a:pt x="12193" y="18273"/>
                    <a:pt x="12035" y="20479"/>
                  </a:cubicBezTo>
                  <a:cubicBezTo>
                    <a:pt x="11941" y="21424"/>
                    <a:pt x="11909" y="24259"/>
                    <a:pt x="11059" y="25425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3"/>
            <p:cNvSpPr/>
            <p:nvPr/>
          </p:nvSpPr>
          <p:spPr>
            <a:xfrm>
              <a:off x="3446100" y="2438475"/>
              <a:ext cx="22875" cy="273325"/>
            </a:xfrm>
            <a:custGeom>
              <a:avLst/>
              <a:gdLst/>
              <a:ahLst/>
              <a:cxnLst/>
              <a:rect l="l" t="t" r="r" b="b"/>
              <a:pathLst>
                <a:path w="915" h="10933" fill="none" extrusionOk="0">
                  <a:moveTo>
                    <a:pt x="64" y="0"/>
                  </a:moveTo>
                  <a:cubicBezTo>
                    <a:pt x="127" y="977"/>
                    <a:pt x="599" y="2269"/>
                    <a:pt x="757" y="3245"/>
                  </a:cubicBezTo>
                  <a:cubicBezTo>
                    <a:pt x="914" y="4159"/>
                    <a:pt x="883" y="4506"/>
                    <a:pt x="883" y="5986"/>
                  </a:cubicBezTo>
                  <a:cubicBezTo>
                    <a:pt x="914" y="7121"/>
                    <a:pt x="788" y="8255"/>
                    <a:pt x="536" y="9326"/>
                  </a:cubicBezTo>
                  <a:cubicBezTo>
                    <a:pt x="379" y="9861"/>
                    <a:pt x="190" y="10429"/>
                    <a:pt x="1" y="10933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3"/>
            <p:cNvSpPr/>
            <p:nvPr/>
          </p:nvSpPr>
          <p:spPr>
            <a:xfrm>
              <a:off x="3307475" y="1688650"/>
              <a:ext cx="170150" cy="247350"/>
            </a:xfrm>
            <a:custGeom>
              <a:avLst/>
              <a:gdLst/>
              <a:ahLst/>
              <a:cxnLst/>
              <a:rect l="l" t="t" r="r" b="b"/>
              <a:pathLst>
                <a:path w="6806" h="9894" fill="none" extrusionOk="0">
                  <a:moveTo>
                    <a:pt x="95" y="9830"/>
                  </a:moveTo>
                  <a:cubicBezTo>
                    <a:pt x="1" y="7940"/>
                    <a:pt x="127" y="6050"/>
                    <a:pt x="442" y="4191"/>
                  </a:cubicBezTo>
                  <a:cubicBezTo>
                    <a:pt x="725" y="2616"/>
                    <a:pt x="1324" y="1"/>
                    <a:pt x="3498" y="222"/>
                  </a:cubicBezTo>
                  <a:cubicBezTo>
                    <a:pt x="5325" y="442"/>
                    <a:pt x="6050" y="2931"/>
                    <a:pt x="6302" y="4412"/>
                  </a:cubicBezTo>
                  <a:cubicBezTo>
                    <a:pt x="6459" y="5325"/>
                    <a:pt x="6585" y="6207"/>
                    <a:pt x="6680" y="7153"/>
                  </a:cubicBezTo>
                  <a:cubicBezTo>
                    <a:pt x="6680" y="7625"/>
                    <a:pt x="6585" y="7972"/>
                    <a:pt x="6617" y="8444"/>
                  </a:cubicBezTo>
                  <a:cubicBezTo>
                    <a:pt x="6617" y="8791"/>
                    <a:pt x="6806" y="9736"/>
                    <a:pt x="6554" y="9893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3"/>
            <p:cNvSpPr/>
            <p:nvPr/>
          </p:nvSpPr>
          <p:spPr>
            <a:xfrm>
              <a:off x="3290150" y="1862725"/>
              <a:ext cx="66975" cy="152025"/>
            </a:xfrm>
            <a:custGeom>
              <a:avLst/>
              <a:gdLst/>
              <a:ahLst/>
              <a:cxnLst/>
              <a:rect l="l" t="t" r="r" b="b"/>
              <a:pathLst>
                <a:path w="2679" h="6081" fill="none" extrusionOk="0">
                  <a:moveTo>
                    <a:pt x="1" y="6018"/>
                  </a:moveTo>
                  <a:cubicBezTo>
                    <a:pt x="1" y="6049"/>
                    <a:pt x="32" y="6081"/>
                    <a:pt x="64" y="6081"/>
                  </a:cubicBezTo>
                  <a:cubicBezTo>
                    <a:pt x="190" y="5986"/>
                    <a:pt x="284" y="5923"/>
                    <a:pt x="410" y="5860"/>
                  </a:cubicBezTo>
                  <a:cubicBezTo>
                    <a:pt x="536" y="5829"/>
                    <a:pt x="662" y="5797"/>
                    <a:pt x="757" y="5734"/>
                  </a:cubicBezTo>
                  <a:cubicBezTo>
                    <a:pt x="946" y="5545"/>
                    <a:pt x="1103" y="5356"/>
                    <a:pt x="1198" y="5104"/>
                  </a:cubicBezTo>
                  <a:cubicBezTo>
                    <a:pt x="1576" y="4600"/>
                    <a:pt x="1860" y="4033"/>
                    <a:pt x="2112" y="3435"/>
                  </a:cubicBezTo>
                  <a:cubicBezTo>
                    <a:pt x="2301" y="2836"/>
                    <a:pt x="2427" y="2237"/>
                    <a:pt x="2490" y="1576"/>
                  </a:cubicBezTo>
                  <a:cubicBezTo>
                    <a:pt x="2521" y="1355"/>
                    <a:pt x="2679" y="1"/>
                    <a:pt x="2143" y="158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3"/>
            <p:cNvSpPr/>
            <p:nvPr/>
          </p:nvSpPr>
          <p:spPr>
            <a:xfrm>
              <a:off x="3313775" y="1716225"/>
              <a:ext cx="44150" cy="144950"/>
            </a:xfrm>
            <a:custGeom>
              <a:avLst/>
              <a:gdLst/>
              <a:ahLst/>
              <a:cxnLst/>
              <a:rect l="l" t="t" r="r" b="b"/>
              <a:pathLst>
                <a:path w="1766" h="5798" fill="none" extrusionOk="0">
                  <a:moveTo>
                    <a:pt x="1" y="5798"/>
                  </a:moveTo>
                  <a:cubicBezTo>
                    <a:pt x="190" y="5735"/>
                    <a:pt x="316" y="5325"/>
                    <a:pt x="442" y="5167"/>
                  </a:cubicBezTo>
                  <a:cubicBezTo>
                    <a:pt x="662" y="4884"/>
                    <a:pt x="820" y="4569"/>
                    <a:pt x="978" y="4222"/>
                  </a:cubicBezTo>
                  <a:cubicBezTo>
                    <a:pt x="1293" y="3655"/>
                    <a:pt x="1513" y="3057"/>
                    <a:pt x="1639" y="2427"/>
                  </a:cubicBezTo>
                  <a:cubicBezTo>
                    <a:pt x="1702" y="2206"/>
                    <a:pt x="1765" y="1985"/>
                    <a:pt x="1765" y="1765"/>
                  </a:cubicBezTo>
                  <a:cubicBezTo>
                    <a:pt x="1765" y="1544"/>
                    <a:pt x="1765" y="1292"/>
                    <a:pt x="1734" y="1040"/>
                  </a:cubicBezTo>
                  <a:cubicBezTo>
                    <a:pt x="1734" y="725"/>
                    <a:pt x="1702" y="127"/>
                    <a:pt x="1356" y="1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3"/>
            <p:cNvSpPr/>
            <p:nvPr/>
          </p:nvSpPr>
          <p:spPr>
            <a:xfrm>
              <a:off x="2663200" y="3652975"/>
              <a:ext cx="213475" cy="155200"/>
            </a:xfrm>
            <a:custGeom>
              <a:avLst/>
              <a:gdLst/>
              <a:ahLst/>
              <a:cxnLst/>
              <a:rect l="l" t="t" r="r" b="b"/>
              <a:pathLst>
                <a:path w="8539" h="6208" fill="none" extrusionOk="0">
                  <a:moveTo>
                    <a:pt x="8539" y="1"/>
                  </a:moveTo>
                  <a:cubicBezTo>
                    <a:pt x="8444" y="221"/>
                    <a:pt x="8192" y="316"/>
                    <a:pt x="8035" y="410"/>
                  </a:cubicBezTo>
                  <a:cubicBezTo>
                    <a:pt x="7688" y="631"/>
                    <a:pt x="7373" y="1009"/>
                    <a:pt x="6963" y="1229"/>
                  </a:cubicBezTo>
                  <a:cubicBezTo>
                    <a:pt x="6491" y="1513"/>
                    <a:pt x="6050" y="1765"/>
                    <a:pt x="5577" y="2080"/>
                  </a:cubicBezTo>
                  <a:cubicBezTo>
                    <a:pt x="5136" y="2427"/>
                    <a:pt x="4695" y="2805"/>
                    <a:pt x="4317" y="3214"/>
                  </a:cubicBezTo>
                  <a:cubicBezTo>
                    <a:pt x="3624" y="3813"/>
                    <a:pt x="2899" y="4380"/>
                    <a:pt x="2143" y="4916"/>
                  </a:cubicBezTo>
                  <a:cubicBezTo>
                    <a:pt x="1734" y="5168"/>
                    <a:pt x="1324" y="5451"/>
                    <a:pt x="914" y="5672"/>
                  </a:cubicBezTo>
                  <a:cubicBezTo>
                    <a:pt x="599" y="5829"/>
                    <a:pt x="284" y="5987"/>
                    <a:pt x="1" y="6207"/>
                  </a:cubicBezTo>
                  <a:cubicBezTo>
                    <a:pt x="32" y="6207"/>
                    <a:pt x="64" y="6207"/>
                    <a:pt x="95" y="6207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3"/>
            <p:cNvSpPr/>
            <p:nvPr/>
          </p:nvSpPr>
          <p:spPr>
            <a:xfrm>
              <a:off x="3038125" y="4079875"/>
              <a:ext cx="205575" cy="170925"/>
            </a:xfrm>
            <a:custGeom>
              <a:avLst/>
              <a:gdLst/>
              <a:ahLst/>
              <a:cxnLst/>
              <a:rect l="l" t="t" r="r" b="b"/>
              <a:pathLst>
                <a:path w="8223" h="6837" fill="none" extrusionOk="0">
                  <a:moveTo>
                    <a:pt x="63" y="6805"/>
                  </a:moveTo>
                  <a:cubicBezTo>
                    <a:pt x="63" y="6805"/>
                    <a:pt x="0" y="6837"/>
                    <a:pt x="126" y="6742"/>
                  </a:cubicBezTo>
                  <a:cubicBezTo>
                    <a:pt x="252" y="6679"/>
                    <a:pt x="315" y="6648"/>
                    <a:pt x="410" y="6616"/>
                  </a:cubicBezTo>
                  <a:cubicBezTo>
                    <a:pt x="693" y="6396"/>
                    <a:pt x="1008" y="6207"/>
                    <a:pt x="1292" y="5986"/>
                  </a:cubicBezTo>
                  <a:cubicBezTo>
                    <a:pt x="1859" y="5545"/>
                    <a:pt x="2458" y="5230"/>
                    <a:pt x="3056" y="4789"/>
                  </a:cubicBezTo>
                  <a:cubicBezTo>
                    <a:pt x="3340" y="4569"/>
                    <a:pt x="3655" y="4411"/>
                    <a:pt x="3970" y="4222"/>
                  </a:cubicBezTo>
                  <a:cubicBezTo>
                    <a:pt x="4316" y="3970"/>
                    <a:pt x="4663" y="3686"/>
                    <a:pt x="5009" y="3403"/>
                  </a:cubicBezTo>
                  <a:cubicBezTo>
                    <a:pt x="5482" y="2993"/>
                    <a:pt x="5955" y="2552"/>
                    <a:pt x="6427" y="2143"/>
                  </a:cubicBezTo>
                  <a:cubicBezTo>
                    <a:pt x="6585" y="1985"/>
                    <a:pt x="6742" y="1828"/>
                    <a:pt x="6868" y="1639"/>
                  </a:cubicBezTo>
                  <a:cubicBezTo>
                    <a:pt x="7057" y="1418"/>
                    <a:pt x="8002" y="914"/>
                    <a:pt x="8223" y="0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3"/>
            <p:cNvSpPr/>
            <p:nvPr/>
          </p:nvSpPr>
          <p:spPr>
            <a:xfrm>
              <a:off x="3015275" y="2955950"/>
              <a:ext cx="469450" cy="820725"/>
            </a:xfrm>
            <a:custGeom>
              <a:avLst/>
              <a:gdLst/>
              <a:ahLst/>
              <a:cxnLst/>
              <a:rect l="l" t="t" r="r" b="b"/>
              <a:pathLst>
                <a:path w="18778" h="32829" fill="none" extrusionOk="0">
                  <a:moveTo>
                    <a:pt x="0" y="25487"/>
                  </a:moveTo>
                  <a:cubicBezTo>
                    <a:pt x="32" y="24668"/>
                    <a:pt x="158" y="23849"/>
                    <a:pt x="410" y="23093"/>
                  </a:cubicBezTo>
                  <a:cubicBezTo>
                    <a:pt x="662" y="22116"/>
                    <a:pt x="1072" y="21203"/>
                    <a:pt x="1576" y="20352"/>
                  </a:cubicBezTo>
                  <a:cubicBezTo>
                    <a:pt x="2174" y="19344"/>
                    <a:pt x="2804" y="18399"/>
                    <a:pt x="3466" y="17485"/>
                  </a:cubicBezTo>
                  <a:cubicBezTo>
                    <a:pt x="4065" y="16635"/>
                    <a:pt x="4569" y="15752"/>
                    <a:pt x="4978" y="14807"/>
                  </a:cubicBezTo>
                  <a:cubicBezTo>
                    <a:pt x="5293" y="14020"/>
                    <a:pt x="5514" y="13169"/>
                    <a:pt x="5829" y="12381"/>
                  </a:cubicBezTo>
                  <a:cubicBezTo>
                    <a:pt x="5986" y="11940"/>
                    <a:pt x="6112" y="11499"/>
                    <a:pt x="6207" y="11090"/>
                  </a:cubicBezTo>
                  <a:cubicBezTo>
                    <a:pt x="6365" y="10491"/>
                    <a:pt x="6522" y="9893"/>
                    <a:pt x="6680" y="9294"/>
                  </a:cubicBezTo>
                  <a:cubicBezTo>
                    <a:pt x="7152" y="7467"/>
                    <a:pt x="7625" y="5639"/>
                    <a:pt x="8255" y="3875"/>
                  </a:cubicBezTo>
                  <a:cubicBezTo>
                    <a:pt x="8349" y="3592"/>
                    <a:pt x="8475" y="3308"/>
                    <a:pt x="8570" y="3056"/>
                  </a:cubicBezTo>
                  <a:cubicBezTo>
                    <a:pt x="8696" y="2741"/>
                    <a:pt x="8885" y="2457"/>
                    <a:pt x="9042" y="2142"/>
                  </a:cubicBezTo>
                  <a:cubicBezTo>
                    <a:pt x="9263" y="1638"/>
                    <a:pt x="9578" y="1197"/>
                    <a:pt x="10019" y="819"/>
                  </a:cubicBezTo>
                  <a:cubicBezTo>
                    <a:pt x="10870" y="284"/>
                    <a:pt x="11909" y="0"/>
                    <a:pt x="12949" y="32"/>
                  </a:cubicBezTo>
                  <a:cubicBezTo>
                    <a:pt x="13957" y="189"/>
                    <a:pt x="14965" y="473"/>
                    <a:pt x="15911" y="882"/>
                  </a:cubicBezTo>
                  <a:cubicBezTo>
                    <a:pt x="17265" y="1449"/>
                    <a:pt x="17801" y="3056"/>
                    <a:pt x="18273" y="4442"/>
                  </a:cubicBezTo>
                  <a:cubicBezTo>
                    <a:pt x="18431" y="4978"/>
                    <a:pt x="18557" y="5513"/>
                    <a:pt x="18620" y="6049"/>
                  </a:cubicBezTo>
                  <a:cubicBezTo>
                    <a:pt x="18714" y="6805"/>
                    <a:pt x="18714" y="7561"/>
                    <a:pt x="18746" y="8317"/>
                  </a:cubicBezTo>
                  <a:cubicBezTo>
                    <a:pt x="18777" y="9830"/>
                    <a:pt x="18557" y="11342"/>
                    <a:pt x="18084" y="12760"/>
                  </a:cubicBezTo>
                  <a:cubicBezTo>
                    <a:pt x="17895" y="13453"/>
                    <a:pt x="17769" y="14177"/>
                    <a:pt x="17643" y="14902"/>
                  </a:cubicBezTo>
                  <a:cubicBezTo>
                    <a:pt x="17454" y="15721"/>
                    <a:pt x="17202" y="16509"/>
                    <a:pt x="16950" y="17296"/>
                  </a:cubicBezTo>
                  <a:cubicBezTo>
                    <a:pt x="16541" y="18556"/>
                    <a:pt x="16005" y="19754"/>
                    <a:pt x="15627" y="20982"/>
                  </a:cubicBezTo>
                  <a:cubicBezTo>
                    <a:pt x="15280" y="22305"/>
                    <a:pt x="15091" y="23629"/>
                    <a:pt x="15028" y="24983"/>
                  </a:cubicBezTo>
                  <a:cubicBezTo>
                    <a:pt x="14934" y="26244"/>
                    <a:pt x="14902" y="27472"/>
                    <a:pt x="14934" y="28732"/>
                  </a:cubicBezTo>
                  <a:cubicBezTo>
                    <a:pt x="14934" y="29205"/>
                    <a:pt x="15028" y="29678"/>
                    <a:pt x="15217" y="30119"/>
                  </a:cubicBezTo>
                  <a:cubicBezTo>
                    <a:pt x="15375" y="30371"/>
                    <a:pt x="15438" y="30623"/>
                    <a:pt x="15469" y="30906"/>
                  </a:cubicBezTo>
                  <a:cubicBezTo>
                    <a:pt x="15438" y="31347"/>
                    <a:pt x="15658" y="31788"/>
                    <a:pt x="15123" y="32828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3"/>
            <p:cNvSpPr/>
            <p:nvPr/>
          </p:nvSpPr>
          <p:spPr>
            <a:xfrm>
              <a:off x="3252350" y="3004775"/>
              <a:ext cx="173300" cy="192200"/>
            </a:xfrm>
            <a:custGeom>
              <a:avLst/>
              <a:gdLst/>
              <a:ahLst/>
              <a:cxnLst/>
              <a:rect l="l" t="t" r="r" b="b"/>
              <a:pathLst>
                <a:path w="6932" h="7688" fill="none" extrusionOk="0">
                  <a:moveTo>
                    <a:pt x="127" y="1513"/>
                  </a:moveTo>
                  <a:cubicBezTo>
                    <a:pt x="127" y="1765"/>
                    <a:pt x="32" y="2017"/>
                    <a:pt x="32" y="2237"/>
                  </a:cubicBezTo>
                  <a:cubicBezTo>
                    <a:pt x="0" y="2741"/>
                    <a:pt x="0" y="3245"/>
                    <a:pt x="32" y="3749"/>
                  </a:cubicBezTo>
                  <a:cubicBezTo>
                    <a:pt x="64" y="4758"/>
                    <a:pt x="599" y="5482"/>
                    <a:pt x="1324" y="6207"/>
                  </a:cubicBezTo>
                  <a:cubicBezTo>
                    <a:pt x="2143" y="6868"/>
                    <a:pt x="3119" y="7341"/>
                    <a:pt x="4159" y="7499"/>
                  </a:cubicBezTo>
                  <a:cubicBezTo>
                    <a:pt x="5104" y="7688"/>
                    <a:pt x="5860" y="6774"/>
                    <a:pt x="6301" y="6018"/>
                  </a:cubicBezTo>
                  <a:cubicBezTo>
                    <a:pt x="6522" y="5577"/>
                    <a:pt x="6711" y="5104"/>
                    <a:pt x="6837" y="4632"/>
                  </a:cubicBezTo>
                  <a:cubicBezTo>
                    <a:pt x="6932" y="4191"/>
                    <a:pt x="6932" y="3749"/>
                    <a:pt x="6869" y="3308"/>
                  </a:cubicBezTo>
                  <a:cubicBezTo>
                    <a:pt x="6837" y="2426"/>
                    <a:pt x="6018" y="1513"/>
                    <a:pt x="5325" y="1040"/>
                  </a:cubicBezTo>
                  <a:cubicBezTo>
                    <a:pt x="4537" y="504"/>
                    <a:pt x="3687" y="0"/>
                    <a:pt x="2741" y="32"/>
                  </a:cubicBezTo>
                  <a:cubicBezTo>
                    <a:pt x="2332" y="0"/>
                    <a:pt x="1922" y="63"/>
                    <a:pt x="1513" y="158"/>
                  </a:cubicBezTo>
                  <a:cubicBezTo>
                    <a:pt x="1040" y="252"/>
                    <a:pt x="631" y="536"/>
                    <a:pt x="347" y="914"/>
                  </a:cubicBezTo>
                  <a:cubicBezTo>
                    <a:pt x="253" y="1135"/>
                    <a:pt x="158" y="1387"/>
                    <a:pt x="95" y="1607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3"/>
            <p:cNvSpPr/>
            <p:nvPr/>
          </p:nvSpPr>
          <p:spPr>
            <a:xfrm>
              <a:off x="3200375" y="3337925"/>
              <a:ext cx="151250" cy="34700"/>
            </a:xfrm>
            <a:custGeom>
              <a:avLst/>
              <a:gdLst/>
              <a:ahLst/>
              <a:cxnLst/>
              <a:rect l="l" t="t" r="r" b="b"/>
              <a:pathLst>
                <a:path w="6050" h="1388" fill="none" extrusionOk="0">
                  <a:moveTo>
                    <a:pt x="0" y="1"/>
                  </a:moveTo>
                  <a:cubicBezTo>
                    <a:pt x="63" y="284"/>
                    <a:pt x="662" y="410"/>
                    <a:pt x="882" y="536"/>
                  </a:cubicBezTo>
                  <a:cubicBezTo>
                    <a:pt x="1355" y="820"/>
                    <a:pt x="1859" y="1041"/>
                    <a:pt x="2395" y="1167"/>
                  </a:cubicBezTo>
                  <a:cubicBezTo>
                    <a:pt x="2962" y="1324"/>
                    <a:pt x="3560" y="1387"/>
                    <a:pt x="4159" y="1356"/>
                  </a:cubicBezTo>
                  <a:cubicBezTo>
                    <a:pt x="4537" y="1356"/>
                    <a:pt x="4883" y="1324"/>
                    <a:pt x="5230" y="1293"/>
                  </a:cubicBezTo>
                  <a:cubicBezTo>
                    <a:pt x="5577" y="1261"/>
                    <a:pt x="5734" y="1041"/>
                    <a:pt x="6049" y="915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3"/>
            <p:cNvSpPr/>
            <p:nvPr/>
          </p:nvSpPr>
          <p:spPr>
            <a:xfrm>
              <a:off x="3213750" y="3389125"/>
              <a:ext cx="96900" cy="14200"/>
            </a:xfrm>
            <a:custGeom>
              <a:avLst/>
              <a:gdLst/>
              <a:ahLst/>
              <a:cxnLst/>
              <a:rect l="l" t="t" r="r" b="b"/>
              <a:pathLst>
                <a:path w="3876" h="568" fill="none" extrusionOk="0">
                  <a:moveTo>
                    <a:pt x="1" y="1"/>
                  </a:moveTo>
                  <a:cubicBezTo>
                    <a:pt x="253" y="347"/>
                    <a:pt x="977" y="284"/>
                    <a:pt x="1355" y="316"/>
                  </a:cubicBezTo>
                  <a:cubicBezTo>
                    <a:pt x="2175" y="379"/>
                    <a:pt x="3057" y="568"/>
                    <a:pt x="3876" y="284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3"/>
            <p:cNvSpPr/>
            <p:nvPr/>
          </p:nvSpPr>
          <p:spPr>
            <a:xfrm>
              <a:off x="3383875" y="2427450"/>
              <a:ext cx="64625" cy="60675"/>
            </a:xfrm>
            <a:custGeom>
              <a:avLst/>
              <a:gdLst/>
              <a:ahLst/>
              <a:cxnLst/>
              <a:rect l="l" t="t" r="r" b="b"/>
              <a:pathLst>
                <a:path w="2585" h="2427" fill="none" extrusionOk="0">
                  <a:moveTo>
                    <a:pt x="2584" y="0"/>
                  </a:moveTo>
                  <a:cubicBezTo>
                    <a:pt x="2458" y="189"/>
                    <a:pt x="2301" y="347"/>
                    <a:pt x="2112" y="504"/>
                  </a:cubicBezTo>
                  <a:cubicBezTo>
                    <a:pt x="1450" y="1198"/>
                    <a:pt x="757" y="1859"/>
                    <a:pt x="1" y="2426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3"/>
            <p:cNvSpPr/>
            <p:nvPr/>
          </p:nvSpPr>
          <p:spPr>
            <a:xfrm>
              <a:off x="3394900" y="2699175"/>
              <a:ext cx="52800" cy="55950"/>
            </a:xfrm>
            <a:custGeom>
              <a:avLst/>
              <a:gdLst/>
              <a:ahLst/>
              <a:cxnLst/>
              <a:rect l="l" t="t" r="r" b="b"/>
              <a:pathLst>
                <a:path w="2112" h="2238" fill="none" extrusionOk="0">
                  <a:moveTo>
                    <a:pt x="2112" y="1"/>
                  </a:moveTo>
                  <a:cubicBezTo>
                    <a:pt x="2017" y="190"/>
                    <a:pt x="1860" y="347"/>
                    <a:pt x="1734" y="505"/>
                  </a:cubicBezTo>
                  <a:cubicBezTo>
                    <a:pt x="1167" y="1103"/>
                    <a:pt x="631" y="1670"/>
                    <a:pt x="1" y="2237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3"/>
            <p:cNvSpPr/>
            <p:nvPr/>
          </p:nvSpPr>
          <p:spPr>
            <a:xfrm>
              <a:off x="3190925" y="2707850"/>
              <a:ext cx="298525" cy="1401200"/>
            </a:xfrm>
            <a:custGeom>
              <a:avLst/>
              <a:gdLst/>
              <a:ahLst/>
              <a:cxnLst/>
              <a:rect l="l" t="t" r="r" b="b"/>
              <a:pathLst>
                <a:path w="11941" h="56048" fill="none" extrusionOk="0">
                  <a:moveTo>
                    <a:pt x="10334" y="0"/>
                  </a:moveTo>
                  <a:cubicBezTo>
                    <a:pt x="10460" y="2457"/>
                    <a:pt x="11058" y="4820"/>
                    <a:pt x="11121" y="7246"/>
                  </a:cubicBezTo>
                  <a:cubicBezTo>
                    <a:pt x="11153" y="8349"/>
                    <a:pt x="11342" y="9483"/>
                    <a:pt x="11405" y="10617"/>
                  </a:cubicBezTo>
                  <a:cubicBezTo>
                    <a:pt x="11436" y="11594"/>
                    <a:pt x="11499" y="12570"/>
                    <a:pt x="11531" y="13579"/>
                  </a:cubicBezTo>
                  <a:cubicBezTo>
                    <a:pt x="11499" y="14051"/>
                    <a:pt x="11531" y="14555"/>
                    <a:pt x="11594" y="15028"/>
                  </a:cubicBezTo>
                  <a:cubicBezTo>
                    <a:pt x="11846" y="16036"/>
                    <a:pt x="11940" y="19092"/>
                    <a:pt x="11342" y="21927"/>
                  </a:cubicBezTo>
                  <a:cubicBezTo>
                    <a:pt x="10995" y="23660"/>
                    <a:pt x="10838" y="26937"/>
                    <a:pt x="10680" y="28701"/>
                  </a:cubicBezTo>
                  <a:cubicBezTo>
                    <a:pt x="10460" y="31536"/>
                    <a:pt x="10806" y="35632"/>
                    <a:pt x="10397" y="38467"/>
                  </a:cubicBezTo>
                  <a:cubicBezTo>
                    <a:pt x="9987" y="41303"/>
                    <a:pt x="9641" y="45682"/>
                    <a:pt x="6711" y="49935"/>
                  </a:cubicBezTo>
                  <a:cubicBezTo>
                    <a:pt x="5703" y="51416"/>
                    <a:pt x="4064" y="53054"/>
                    <a:pt x="2867" y="54314"/>
                  </a:cubicBezTo>
                  <a:cubicBezTo>
                    <a:pt x="2363" y="54881"/>
                    <a:pt x="1764" y="55039"/>
                    <a:pt x="1103" y="55385"/>
                  </a:cubicBezTo>
                  <a:cubicBezTo>
                    <a:pt x="756" y="55637"/>
                    <a:pt x="378" y="55858"/>
                    <a:pt x="0" y="56047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3"/>
            <p:cNvSpPr/>
            <p:nvPr/>
          </p:nvSpPr>
          <p:spPr>
            <a:xfrm>
              <a:off x="3958050" y="2663725"/>
              <a:ext cx="308775" cy="1008975"/>
            </a:xfrm>
            <a:custGeom>
              <a:avLst/>
              <a:gdLst/>
              <a:ahLst/>
              <a:cxnLst/>
              <a:rect l="l" t="t" r="r" b="b"/>
              <a:pathLst>
                <a:path w="12351" h="40359" fill="none" extrusionOk="0">
                  <a:moveTo>
                    <a:pt x="12162" y="40358"/>
                  </a:moveTo>
                  <a:cubicBezTo>
                    <a:pt x="12351" y="39035"/>
                    <a:pt x="11248" y="37302"/>
                    <a:pt x="10650" y="36200"/>
                  </a:cubicBezTo>
                  <a:cubicBezTo>
                    <a:pt x="10020" y="35097"/>
                    <a:pt x="9610" y="33868"/>
                    <a:pt x="9074" y="32703"/>
                  </a:cubicBezTo>
                  <a:cubicBezTo>
                    <a:pt x="8476" y="31474"/>
                    <a:pt x="8003" y="30182"/>
                    <a:pt x="7657" y="28828"/>
                  </a:cubicBezTo>
                  <a:cubicBezTo>
                    <a:pt x="7468" y="28040"/>
                    <a:pt x="7184" y="27315"/>
                    <a:pt x="6932" y="26528"/>
                  </a:cubicBezTo>
                  <a:cubicBezTo>
                    <a:pt x="6775" y="26024"/>
                    <a:pt x="6711" y="25488"/>
                    <a:pt x="6554" y="24984"/>
                  </a:cubicBezTo>
                  <a:cubicBezTo>
                    <a:pt x="6365" y="24449"/>
                    <a:pt x="5703" y="21991"/>
                    <a:pt x="5609" y="21330"/>
                  </a:cubicBezTo>
                  <a:cubicBezTo>
                    <a:pt x="5325" y="19628"/>
                    <a:pt x="4538" y="18148"/>
                    <a:pt x="4443" y="16415"/>
                  </a:cubicBezTo>
                  <a:cubicBezTo>
                    <a:pt x="4412" y="15564"/>
                    <a:pt x="3593" y="12603"/>
                    <a:pt x="3466" y="11847"/>
                  </a:cubicBezTo>
                  <a:cubicBezTo>
                    <a:pt x="3309" y="11059"/>
                    <a:pt x="2868" y="10303"/>
                    <a:pt x="2679" y="9515"/>
                  </a:cubicBezTo>
                  <a:cubicBezTo>
                    <a:pt x="2490" y="8822"/>
                    <a:pt x="1387" y="6239"/>
                    <a:pt x="1167" y="5609"/>
                  </a:cubicBezTo>
                  <a:cubicBezTo>
                    <a:pt x="978" y="5105"/>
                    <a:pt x="1" y="1104"/>
                    <a:pt x="158" y="1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3"/>
            <p:cNvSpPr/>
            <p:nvPr/>
          </p:nvSpPr>
          <p:spPr>
            <a:xfrm>
              <a:off x="3643000" y="1798925"/>
              <a:ext cx="319800" cy="873500"/>
            </a:xfrm>
            <a:custGeom>
              <a:avLst/>
              <a:gdLst/>
              <a:ahLst/>
              <a:cxnLst/>
              <a:rect l="l" t="t" r="r" b="b"/>
              <a:pathLst>
                <a:path w="12792" h="34940" fill="none" extrusionOk="0">
                  <a:moveTo>
                    <a:pt x="12760" y="34939"/>
                  </a:moveTo>
                  <a:cubicBezTo>
                    <a:pt x="12792" y="33837"/>
                    <a:pt x="12571" y="32797"/>
                    <a:pt x="12508" y="31694"/>
                  </a:cubicBezTo>
                  <a:cubicBezTo>
                    <a:pt x="12477" y="30371"/>
                    <a:pt x="12319" y="29048"/>
                    <a:pt x="12067" y="27788"/>
                  </a:cubicBezTo>
                  <a:cubicBezTo>
                    <a:pt x="11563" y="25047"/>
                    <a:pt x="10870" y="22274"/>
                    <a:pt x="10335" y="19597"/>
                  </a:cubicBezTo>
                  <a:cubicBezTo>
                    <a:pt x="10051" y="18116"/>
                    <a:pt x="7972" y="9106"/>
                    <a:pt x="7846" y="8475"/>
                  </a:cubicBezTo>
                  <a:cubicBezTo>
                    <a:pt x="7720" y="7971"/>
                    <a:pt x="6995" y="5136"/>
                    <a:pt x="6680" y="4222"/>
                  </a:cubicBezTo>
                  <a:cubicBezTo>
                    <a:pt x="6144" y="2742"/>
                    <a:pt x="4317" y="1"/>
                    <a:pt x="2301" y="1229"/>
                  </a:cubicBezTo>
                  <a:cubicBezTo>
                    <a:pt x="411" y="2395"/>
                    <a:pt x="505" y="4947"/>
                    <a:pt x="190" y="6837"/>
                  </a:cubicBezTo>
                  <a:cubicBezTo>
                    <a:pt x="1" y="7971"/>
                    <a:pt x="95" y="11437"/>
                    <a:pt x="95" y="12004"/>
                  </a:cubicBezTo>
                  <a:cubicBezTo>
                    <a:pt x="127" y="12634"/>
                    <a:pt x="442" y="18305"/>
                    <a:pt x="631" y="20510"/>
                  </a:cubicBezTo>
                  <a:cubicBezTo>
                    <a:pt x="694" y="21455"/>
                    <a:pt x="789" y="24291"/>
                    <a:pt x="1639" y="25456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3"/>
            <p:cNvSpPr/>
            <p:nvPr/>
          </p:nvSpPr>
          <p:spPr>
            <a:xfrm>
              <a:off x="3659550" y="2427450"/>
              <a:ext cx="24450" cy="274125"/>
            </a:xfrm>
            <a:custGeom>
              <a:avLst/>
              <a:gdLst/>
              <a:ahLst/>
              <a:cxnLst/>
              <a:rect l="l" t="t" r="r" b="b"/>
              <a:pathLst>
                <a:path w="978" h="10965" fill="none" extrusionOk="0">
                  <a:moveTo>
                    <a:pt x="820" y="0"/>
                  </a:moveTo>
                  <a:cubicBezTo>
                    <a:pt x="757" y="977"/>
                    <a:pt x="316" y="2300"/>
                    <a:pt x="158" y="3245"/>
                  </a:cubicBezTo>
                  <a:cubicBezTo>
                    <a:pt x="1" y="4222"/>
                    <a:pt x="32" y="4506"/>
                    <a:pt x="32" y="6018"/>
                  </a:cubicBezTo>
                  <a:cubicBezTo>
                    <a:pt x="32" y="7152"/>
                    <a:pt x="158" y="8255"/>
                    <a:pt x="442" y="9357"/>
                  </a:cubicBezTo>
                  <a:cubicBezTo>
                    <a:pt x="599" y="9893"/>
                    <a:pt x="788" y="10428"/>
                    <a:pt x="977" y="10964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3"/>
            <p:cNvSpPr/>
            <p:nvPr/>
          </p:nvSpPr>
          <p:spPr>
            <a:xfrm>
              <a:off x="3646150" y="1677625"/>
              <a:ext cx="169375" cy="248125"/>
            </a:xfrm>
            <a:custGeom>
              <a:avLst/>
              <a:gdLst/>
              <a:ahLst/>
              <a:cxnLst/>
              <a:rect l="l" t="t" r="r" b="b"/>
              <a:pathLst>
                <a:path w="6775" h="9925" fill="none" extrusionOk="0">
                  <a:moveTo>
                    <a:pt x="6712" y="9799"/>
                  </a:moveTo>
                  <a:cubicBezTo>
                    <a:pt x="6775" y="7940"/>
                    <a:pt x="6649" y="6050"/>
                    <a:pt x="6302" y="4191"/>
                  </a:cubicBezTo>
                  <a:cubicBezTo>
                    <a:pt x="6018" y="2616"/>
                    <a:pt x="5388" y="1"/>
                    <a:pt x="3246" y="253"/>
                  </a:cubicBezTo>
                  <a:cubicBezTo>
                    <a:pt x="1387" y="442"/>
                    <a:pt x="694" y="2962"/>
                    <a:pt x="442" y="4443"/>
                  </a:cubicBezTo>
                  <a:cubicBezTo>
                    <a:pt x="285" y="5357"/>
                    <a:pt x="159" y="6270"/>
                    <a:pt x="95" y="7184"/>
                  </a:cubicBezTo>
                  <a:cubicBezTo>
                    <a:pt x="95" y="7657"/>
                    <a:pt x="190" y="8003"/>
                    <a:pt x="190" y="8507"/>
                  </a:cubicBezTo>
                  <a:cubicBezTo>
                    <a:pt x="190" y="8854"/>
                    <a:pt x="1" y="9767"/>
                    <a:pt x="253" y="9925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3"/>
            <p:cNvSpPr/>
            <p:nvPr/>
          </p:nvSpPr>
          <p:spPr>
            <a:xfrm>
              <a:off x="3765875" y="1851700"/>
              <a:ext cx="66975" cy="151250"/>
            </a:xfrm>
            <a:custGeom>
              <a:avLst/>
              <a:gdLst/>
              <a:ahLst/>
              <a:cxnLst/>
              <a:rect l="l" t="t" r="r" b="b"/>
              <a:pathLst>
                <a:path w="2679" h="6050" fill="none" extrusionOk="0">
                  <a:moveTo>
                    <a:pt x="2679" y="5986"/>
                  </a:moveTo>
                  <a:cubicBezTo>
                    <a:pt x="2679" y="6018"/>
                    <a:pt x="2679" y="6049"/>
                    <a:pt x="2616" y="6049"/>
                  </a:cubicBezTo>
                  <a:cubicBezTo>
                    <a:pt x="2521" y="5955"/>
                    <a:pt x="2395" y="5892"/>
                    <a:pt x="2269" y="5860"/>
                  </a:cubicBezTo>
                  <a:cubicBezTo>
                    <a:pt x="2143" y="5829"/>
                    <a:pt x="2049" y="5766"/>
                    <a:pt x="1923" y="5703"/>
                  </a:cubicBezTo>
                  <a:cubicBezTo>
                    <a:pt x="1734" y="5545"/>
                    <a:pt x="1576" y="5325"/>
                    <a:pt x="1481" y="5104"/>
                  </a:cubicBezTo>
                  <a:cubicBezTo>
                    <a:pt x="1103" y="4600"/>
                    <a:pt x="820" y="4033"/>
                    <a:pt x="568" y="3434"/>
                  </a:cubicBezTo>
                  <a:cubicBezTo>
                    <a:pt x="379" y="2836"/>
                    <a:pt x="253" y="2206"/>
                    <a:pt x="190" y="1576"/>
                  </a:cubicBezTo>
                  <a:cubicBezTo>
                    <a:pt x="158" y="1355"/>
                    <a:pt x="1" y="0"/>
                    <a:pt x="536" y="158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3"/>
            <p:cNvSpPr/>
            <p:nvPr/>
          </p:nvSpPr>
          <p:spPr>
            <a:xfrm>
              <a:off x="3763525" y="1705200"/>
              <a:ext cx="45700" cy="144150"/>
            </a:xfrm>
            <a:custGeom>
              <a:avLst/>
              <a:gdLst/>
              <a:ahLst/>
              <a:cxnLst/>
              <a:rect l="l" t="t" r="r" b="b"/>
              <a:pathLst>
                <a:path w="1828" h="5766" fill="none" extrusionOk="0">
                  <a:moveTo>
                    <a:pt x="1828" y="5766"/>
                  </a:moveTo>
                  <a:cubicBezTo>
                    <a:pt x="1607" y="5734"/>
                    <a:pt x="1512" y="5325"/>
                    <a:pt x="1355" y="5167"/>
                  </a:cubicBezTo>
                  <a:cubicBezTo>
                    <a:pt x="1134" y="4884"/>
                    <a:pt x="945" y="4569"/>
                    <a:pt x="819" y="4222"/>
                  </a:cubicBezTo>
                  <a:cubicBezTo>
                    <a:pt x="504" y="3655"/>
                    <a:pt x="284" y="3057"/>
                    <a:pt x="126" y="2426"/>
                  </a:cubicBezTo>
                  <a:cubicBezTo>
                    <a:pt x="63" y="2206"/>
                    <a:pt x="32" y="1985"/>
                    <a:pt x="0" y="1765"/>
                  </a:cubicBezTo>
                  <a:cubicBezTo>
                    <a:pt x="0" y="1513"/>
                    <a:pt x="0" y="1292"/>
                    <a:pt x="32" y="1040"/>
                  </a:cubicBezTo>
                  <a:cubicBezTo>
                    <a:pt x="32" y="725"/>
                    <a:pt x="63" y="127"/>
                    <a:pt x="410" y="1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3"/>
            <p:cNvSpPr/>
            <p:nvPr/>
          </p:nvSpPr>
          <p:spPr>
            <a:xfrm>
              <a:off x="4260500" y="3638025"/>
              <a:ext cx="215050" cy="153600"/>
            </a:xfrm>
            <a:custGeom>
              <a:avLst/>
              <a:gdLst/>
              <a:ahLst/>
              <a:cxnLst/>
              <a:rect l="l" t="t" r="r" b="b"/>
              <a:pathLst>
                <a:path w="8602" h="6144" fill="none" extrusionOk="0">
                  <a:moveTo>
                    <a:pt x="1" y="0"/>
                  </a:moveTo>
                  <a:cubicBezTo>
                    <a:pt x="64" y="221"/>
                    <a:pt x="347" y="284"/>
                    <a:pt x="505" y="410"/>
                  </a:cubicBezTo>
                  <a:cubicBezTo>
                    <a:pt x="851" y="630"/>
                    <a:pt x="1167" y="977"/>
                    <a:pt x="1576" y="1197"/>
                  </a:cubicBezTo>
                  <a:cubicBezTo>
                    <a:pt x="2049" y="1481"/>
                    <a:pt x="2521" y="1733"/>
                    <a:pt x="2962" y="2048"/>
                  </a:cubicBezTo>
                  <a:cubicBezTo>
                    <a:pt x="3403" y="2395"/>
                    <a:pt x="3844" y="2773"/>
                    <a:pt x="4254" y="3182"/>
                  </a:cubicBezTo>
                  <a:cubicBezTo>
                    <a:pt x="4947" y="3781"/>
                    <a:pt x="5672" y="4348"/>
                    <a:pt x="6428" y="4852"/>
                  </a:cubicBezTo>
                  <a:cubicBezTo>
                    <a:pt x="6837" y="5135"/>
                    <a:pt x="7247" y="5388"/>
                    <a:pt x="7657" y="5608"/>
                  </a:cubicBezTo>
                  <a:cubicBezTo>
                    <a:pt x="7972" y="5734"/>
                    <a:pt x="8287" y="5923"/>
                    <a:pt x="8602" y="6112"/>
                  </a:cubicBezTo>
                  <a:cubicBezTo>
                    <a:pt x="8570" y="6144"/>
                    <a:pt x="8539" y="6144"/>
                    <a:pt x="8507" y="6112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3"/>
            <p:cNvSpPr/>
            <p:nvPr/>
          </p:nvSpPr>
          <p:spPr>
            <a:xfrm>
              <a:off x="3896625" y="4068850"/>
              <a:ext cx="207175" cy="167775"/>
            </a:xfrm>
            <a:custGeom>
              <a:avLst/>
              <a:gdLst/>
              <a:ahLst/>
              <a:cxnLst/>
              <a:rect l="l" t="t" r="r" b="b"/>
              <a:pathLst>
                <a:path w="8287" h="6711" fill="none" extrusionOk="0">
                  <a:moveTo>
                    <a:pt x="8223" y="6679"/>
                  </a:moveTo>
                  <a:cubicBezTo>
                    <a:pt x="8223" y="6679"/>
                    <a:pt x="8286" y="6711"/>
                    <a:pt x="8160" y="6648"/>
                  </a:cubicBezTo>
                  <a:cubicBezTo>
                    <a:pt x="8034" y="6553"/>
                    <a:pt x="7971" y="6553"/>
                    <a:pt x="7877" y="6490"/>
                  </a:cubicBezTo>
                  <a:cubicBezTo>
                    <a:pt x="7562" y="6301"/>
                    <a:pt x="7278" y="6112"/>
                    <a:pt x="6995" y="5860"/>
                  </a:cubicBezTo>
                  <a:cubicBezTo>
                    <a:pt x="6428" y="5451"/>
                    <a:pt x="5797" y="5136"/>
                    <a:pt x="5230" y="4726"/>
                  </a:cubicBezTo>
                  <a:cubicBezTo>
                    <a:pt x="4947" y="4505"/>
                    <a:pt x="4600" y="4348"/>
                    <a:pt x="4317" y="4159"/>
                  </a:cubicBezTo>
                  <a:cubicBezTo>
                    <a:pt x="3939" y="3907"/>
                    <a:pt x="3592" y="3623"/>
                    <a:pt x="3277" y="3371"/>
                  </a:cubicBezTo>
                  <a:cubicBezTo>
                    <a:pt x="2773" y="2962"/>
                    <a:pt x="2300" y="2521"/>
                    <a:pt x="1828" y="2111"/>
                  </a:cubicBezTo>
                  <a:cubicBezTo>
                    <a:pt x="1639" y="1954"/>
                    <a:pt x="1481" y="1796"/>
                    <a:pt x="1355" y="1607"/>
                  </a:cubicBezTo>
                  <a:cubicBezTo>
                    <a:pt x="1166" y="1386"/>
                    <a:pt x="253" y="914"/>
                    <a:pt x="1" y="0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3"/>
            <p:cNvSpPr/>
            <p:nvPr/>
          </p:nvSpPr>
          <p:spPr>
            <a:xfrm>
              <a:off x="3649300" y="2944125"/>
              <a:ext cx="471825" cy="820725"/>
            </a:xfrm>
            <a:custGeom>
              <a:avLst/>
              <a:gdLst/>
              <a:ahLst/>
              <a:cxnLst/>
              <a:rect l="l" t="t" r="r" b="b"/>
              <a:pathLst>
                <a:path w="18873" h="32829" fill="none" extrusionOk="0">
                  <a:moveTo>
                    <a:pt x="18872" y="25393"/>
                  </a:moveTo>
                  <a:cubicBezTo>
                    <a:pt x="18841" y="24574"/>
                    <a:pt x="18715" y="23787"/>
                    <a:pt x="18463" y="22999"/>
                  </a:cubicBezTo>
                  <a:cubicBezTo>
                    <a:pt x="18179" y="22054"/>
                    <a:pt x="17801" y="21140"/>
                    <a:pt x="17266" y="20290"/>
                  </a:cubicBezTo>
                  <a:cubicBezTo>
                    <a:pt x="16699" y="19281"/>
                    <a:pt x="16037" y="18336"/>
                    <a:pt x="15375" y="17423"/>
                  </a:cubicBezTo>
                  <a:cubicBezTo>
                    <a:pt x="14777" y="16572"/>
                    <a:pt x="14273" y="15690"/>
                    <a:pt x="13863" y="14776"/>
                  </a:cubicBezTo>
                  <a:cubicBezTo>
                    <a:pt x="13517" y="13989"/>
                    <a:pt x="13296" y="13138"/>
                    <a:pt x="12981" y="12319"/>
                  </a:cubicBezTo>
                  <a:cubicBezTo>
                    <a:pt x="12792" y="11909"/>
                    <a:pt x="12666" y="11468"/>
                    <a:pt x="12571" y="11027"/>
                  </a:cubicBezTo>
                  <a:cubicBezTo>
                    <a:pt x="12445" y="10460"/>
                    <a:pt x="12256" y="9862"/>
                    <a:pt x="12099" y="9263"/>
                  </a:cubicBezTo>
                  <a:cubicBezTo>
                    <a:pt x="11595" y="7467"/>
                    <a:pt x="11122" y="5608"/>
                    <a:pt x="10492" y="3844"/>
                  </a:cubicBezTo>
                  <a:cubicBezTo>
                    <a:pt x="10398" y="3561"/>
                    <a:pt x="10272" y="3309"/>
                    <a:pt x="10177" y="3025"/>
                  </a:cubicBezTo>
                  <a:cubicBezTo>
                    <a:pt x="10020" y="2710"/>
                    <a:pt x="9862" y="2426"/>
                    <a:pt x="9673" y="2143"/>
                  </a:cubicBezTo>
                  <a:cubicBezTo>
                    <a:pt x="9452" y="1639"/>
                    <a:pt x="9106" y="1198"/>
                    <a:pt x="8696" y="820"/>
                  </a:cubicBezTo>
                  <a:cubicBezTo>
                    <a:pt x="7814" y="284"/>
                    <a:pt x="6806" y="1"/>
                    <a:pt x="5766" y="32"/>
                  </a:cubicBezTo>
                  <a:cubicBezTo>
                    <a:pt x="4758" y="190"/>
                    <a:pt x="3750" y="505"/>
                    <a:pt x="2805" y="914"/>
                  </a:cubicBezTo>
                  <a:cubicBezTo>
                    <a:pt x="1450" y="1481"/>
                    <a:pt x="915" y="3119"/>
                    <a:pt x="474" y="4506"/>
                  </a:cubicBezTo>
                  <a:cubicBezTo>
                    <a:pt x="316" y="5010"/>
                    <a:pt x="190" y="5545"/>
                    <a:pt x="127" y="6112"/>
                  </a:cubicBezTo>
                  <a:cubicBezTo>
                    <a:pt x="64" y="6869"/>
                    <a:pt x="64" y="7625"/>
                    <a:pt x="33" y="8381"/>
                  </a:cubicBezTo>
                  <a:cubicBezTo>
                    <a:pt x="1" y="9862"/>
                    <a:pt x="222" y="11374"/>
                    <a:pt x="694" y="12791"/>
                  </a:cubicBezTo>
                  <a:cubicBezTo>
                    <a:pt x="915" y="13485"/>
                    <a:pt x="1009" y="14209"/>
                    <a:pt x="1167" y="14934"/>
                  </a:cubicBezTo>
                  <a:cubicBezTo>
                    <a:pt x="1356" y="15753"/>
                    <a:pt x="1608" y="16541"/>
                    <a:pt x="1860" y="17328"/>
                  </a:cubicBezTo>
                  <a:cubicBezTo>
                    <a:pt x="2269" y="18588"/>
                    <a:pt x="2836" y="19754"/>
                    <a:pt x="3215" y="21014"/>
                  </a:cubicBezTo>
                  <a:cubicBezTo>
                    <a:pt x="3561" y="22306"/>
                    <a:pt x="3782" y="23661"/>
                    <a:pt x="3845" y="25015"/>
                  </a:cubicBezTo>
                  <a:cubicBezTo>
                    <a:pt x="3971" y="26244"/>
                    <a:pt x="4002" y="27504"/>
                    <a:pt x="3971" y="28733"/>
                  </a:cubicBezTo>
                  <a:cubicBezTo>
                    <a:pt x="4002" y="29205"/>
                    <a:pt x="3908" y="29678"/>
                    <a:pt x="3687" y="30119"/>
                  </a:cubicBezTo>
                  <a:cubicBezTo>
                    <a:pt x="3561" y="30371"/>
                    <a:pt x="3498" y="30623"/>
                    <a:pt x="3435" y="30907"/>
                  </a:cubicBezTo>
                  <a:cubicBezTo>
                    <a:pt x="3498" y="31348"/>
                    <a:pt x="3278" y="31820"/>
                    <a:pt x="3845" y="32828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3"/>
            <p:cNvSpPr/>
            <p:nvPr/>
          </p:nvSpPr>
          <p:spPr>
            <a:xfrm>
              <a:off x="3706025" y="2993750"/>
              <a:ext cx="174075" cy="192200"/>
            </a:xfrm>
            <a:custGeom>
              <a:avLst/>
              <a:gdLst/>
              <a:ahLst/>
              <a:cxnLst/>
              <a:rect l="l" t="t" r="r" b="b"/>
              <a:pathLst>
                <a:path w="6963" h="7688" fill="none" extrusionOk="0">
                  <a:moveTo>
                    <a:pt x="6837" y="1481"/>
                  </a:moveTo>
                  <a:cubicBezTo>
                    <a:pt x="6837" y="1733"/>
                    <a:pt x="6900" y="1985"/>
                    <a:pt x="6931" y="2206"/>
                  </a:cubicBezTo>
                  <a:cubicBezTo>
                    <a:pt x="6963" y="2710"/>
                    <a:pt x="6963" y="3214"/>
                    <a:pt x="6931" y="3686"/>
                  </a:cubicBezTo>
                  <a:cubicBezTo>
                    <a:pt x="6900" y="4726"/>
                    <a:pt x="6364" y="5451"/>
                    <a:pt x="5640" y="6175"/>
                  </a:cubicBezTo>
                  <a:cubicBezTo>
                    <a:pt x="4852" y="6868"/>
                    <a:pt x="3875" y="7309"/>
                    <a:pt x="2836" y="7498"/>
                  </a:cubicBezTo>
                  <a:cubicBezTo>
                    <a:pt x="1891" y="7687"/>
                    <a:pt x="1135" y="6774"/>
                    <a:pt x="693" y="6049"/>
                  </a:cubicBezTo>
                  <a:cubicBezTo>
                    <a:pt x="441" y="5577"/>
                    <a:pt x="252" y="5136"/>
                    <a:pt x="126" y="4632"/>
                  </a:cubicBezTo>
                  <a:cubicBezTo>
                    <a:pt x="32" y="4190"/>
                    <a:pt x="0" y="3749"/>
                    <a:pt x="63" y="3308"/>
                  </a:cubicBezTo>
                  <a:cubicBezTo>
                    <a:pt x="95" y="2458"/>
                    <a:pt x="914" y="1513"/>
                    <a:pt x="1607" y="1040"/>
                  </a:cubicBezTo>
                  <a:cubicBezTo>
                    <a:pt x="2395" y="504"/>
                    <a:pt x="3214" y="0"/>
                    <a:pt x="4191" y="0"/>
                  </a:cubicBezTo>
                  <a:cubicBezTo>
                    <a:pt x="4600" y="0"/>
                    <a:pt x="5010" y="32"/>
                    <a:pt x="5419" y="158"/>
                  </a:cubicBezTo>
                  <a:cubicBezTo>
                    <a:pt x="5892" y="221"/>
                    <a:pt x="6301" y="504"/>
                    <a:pt x="6553" y="882"/>
                  </a:cubicBezTo>
                  <a:cubicBezTo>
                    <a:pt x="6679" y="1103"/>
                    <a:pt x="6774" y="1355"/>
                    <a:pt x="6837" y="1576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3"/>
            <p:cNvSpPr/>
            <p:nvPr/>
          </p:nvSpPr>
          <p:spPr>
            <a:xfrm>
              <a:off x="3783200" y="3326125"/>
              <a:ext cx="151250" cy="34675"/>
            </a:xfrm>
            <a:custGeom>
              <a:avLst/>
              <a:gdLst/>
              <a:ahLst/>
              <a:cxnLst/>
              <a:rect l="l" t="t" r="r" b="b"/>
              <a:pathLst>
                <a:path w="6050" h="1387" fill="none" extrusionOk="0">
                  <a:moveTo>
                    <a:pt x="6050" y="0"/>
                  </a:moveTo>
                  <a:cubicBezTo>
                    <a:pt x="5987" y="252"/>
                    <a:pt x="5388" y="378"/>
                    <a:pt x="5168" y="504"/>
                  </a:cubicBezTo>
                  <a:cubicBezTo>
                    <a:pt x="4695" y="788"/>
                    <a:pt x="4191" y="1008"/>
                    <a:pt x="3655" y="1166"/>
                  </a:cubicBezTo>
                  <a:cubicBezTo>
                    <a:pt x="3057" y="1324"/>
                    <a:pt x="2458" y="1387"/>
                    <a:pt x="1860" y="1355"/>
                  </a:cubicBezTo>
                  <a:cubicBezTo>
                    <a:pt x="1513" y="1355"/>
                    <a:pt x="1167" y="1355"/>
                    <a:pt x="820" y="1324"/>
                  </a:cubicBezTo>
                  <a:cubicBezTo>
                    <a:pt x="536" y="1229"/>
                    <a:pt x="253" y="1103"/>
                    <a:pt x="1" y="914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3"/>
            <p:cNvSpPr/>
            <p:nvPr/>
          </p:nvSpPr>
          <p:spPr>
            <a:xfrm>
              <a:off x="3824950" y="3376525"/>
              <a:ext cx="96125" cy="15000"/>
            </a:xfrm>
            <a:custGeom>
              <a:avLst/>
              <a:gdLst/>
              <a:ahLst/>
              <a:cxnLst/>
              <a:rect l="l" t="t" r="r" b="b"/>
              <a:pathLst>
                <a:path w="3845" h="600" fill="none" extrusionOk="0">
                  <a:moveTo>
                    <a:pt x="3844" y="1"/>
                  </a:moveTo>
                  <a:cubicBezTo>
                    <a:pt x="3624" y="379"/>
                    <a:pt x="2899" y="316"/>
                    <a:pt x="2489" y="347"/>
                  </a:cubicBezTo>
                  <a:cubicBezTo>
                    <a:pt x="1670" y="410"/>
                    <a:pt x="788" y="599"/>
                    <a:pt x="1" y="316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3"/>
            <p:cNvSpPr/>
            <p:nvPr/>
          </p:nvSpPr>
          <p:spPr>
            <a:xfrm>
              <a:off x="3678450" y="2417200"/>
              <a:ext cx="65400" cy="60675"/>
            </a:xfrm>
            <a:custGeom>
              <a:avLst/>
              <a:gdLst/>
              <a:ahLst/>
              <a:cxnLst/>
              <a:rect l="l" t="t" r="r" b="b"/>
              <a:pathLst>
                <a:path w="2616" h="2427" fill="none" extrusionOk="0">
                  <a:moveTo>
                    <a:pt x="1" y="1"/>
                  </a:moveTo>
                  <a:cubicBezTo>
                    <a:pt x="158" y="158"/>
                    <a:pt x="316" y="347"/>
                    <a:pt x="473" y="505"/>
                  </a:cubicBezTo>
                  <a:cubicBezTo>
                    <a:pt x="1135" y="1198"/>
                    <a:pt x="1859" y="1828"/>
                    <a:pt x="2616" y="2427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3"/>
            <p:cNvSpPr/>
            <p:nvPr/>
          </p:nvSpPr>
          <p:spPr>
            <a:xfrm>
              <a:off x="3681600" y="2688925"/>
              <a:ext cx="52800" cy="55950"/>
            </a:xfrm>
            <a:custGeom>
              <a:avLst/>
              <a:gdLst/>
              <a:ahLst/>
              <a:cxnLst/>
              <a:rect l="l" t="t" r="r" b="b"/>
              <a:pathLst>
                <a:path w="2112" h="2238" fill="none" extrusionOk="0">
                  <a:moveTo>
                    <a:pt x="1" y="1"/>
                  </a:moveTo>
                  <a:cubicBezTo>
                    <a:pt x="127" y="190"/>
                    <a:pt x="253" y="348"/>
                    <a:pt x="410" y="505"/>
                  </a:cubicBezTo>
                  <a:cubicBezTo>
                    <a:pt x="946" y="1104"/>
                    <a:pt x="1513" y="1671"/>
                    <a:pt x="2112" y="2238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3"/>
            <p:cNvSpPr/>
            <p:nvPr/>
          </p:nvSpPr>
          <p:spPr>
            <a:xfrm>
              <a:off x="3643800" y="2697600"/>
              <a:ext cx="306400" cy="1398825"/>
            </a:xfrm>
            <a:custGeom>
              <a:avLst/>
              <a:gdLst/>
              <a:ahLst/>
              <a:cxnLst/>
              <a:rect l="l" t="t" r="r" b="b"/>
              <a:pathLst>
                <a:path w="12256" h="55953" fill="none" extrusionOk="0">
                  <a:moveTo>
                    <a:pt x="1450" y="1"/>
                  </a:moveTo>
                  <a:cubicBezTo>
                    <a:pt x="1355" y="2458"/>
                    <a:pt x="788" y="4821"/>
                    <a:pt x="694" y="7247"/>
                  </a:cubicBezTo>
                  <a:cubicBezTo>
                    <a:pt x="662" y="8349"/>
                    <a:pt x="505" y="9483"/>
                    <a:pt x="442" y="10618"/>
                  </a:cubicBezTo>
                  <a:cubicBezTo>
                    <a:pt x="410" y="11594"/>
                    <a:pt x="379" y="12571"/>
                    <a:pt x="347" y="13579"/>
                  </a:cubicBezTo>
                  <a:cubicBezTo>
                    <a:pt x="379" y="14083"/>
                    <a:pt x="347" y="14556"/>
                    <a:pt x="284" y="15028"/>
                  </a:cubicBezTo>
                  <a:cubicBezTo>
                    <a:pt x="63" y="16036"/>
                    <a:pt x="0" y="19092"/>
                    <a:pt x="599" y="21928"/>
                  </a:cubicBezTo>
                  <a:cubicBezTo>
                    <a:pt x="977" y="23661"/>
                    <a:pt x="1135" y="26937"/>
                    <a:pt x="1292" y="28701"/>
                  </a:cubicBezTo>
                  <a:cubicBezTo>
                    <a:pt x="1576" y="31505"/>
                    <a:pt x="1261" y="35632"/>
                    <a:pt x="1702" y="38468"/>
                  </a:cubicBezTo>
                  <a:cubicBezTo>
                    <a:pt x="2143" y="41303"/>
                    <a:pt x="2521" y="45682"/>
                    <a:pt x="5482" y="49904"/>
                  </a:cubicBezTo>
                  <a:cubicBezTo>
                    <a:pt x="6522" y="51353"/>
                    <a:pt x="8129" y="52992"/>
                    <a:pt x="9357" y="54252"/>
                  </a:cubicBezTo>
                  <a:cubicBezTo>
                    <a:pt x="9893" y="54787"/>
                    <a:pt x="10492" y="54945"/>
                    <a:pt x="11122" y="55291"/>
                  </a:cubicBezTo>
                  <a:cubicBezTo>
                    <a:pt x="11500" y="55543"/>
                    <a:pt x="11846" y="55764"/>
                    <a:pt x="12256" y="55953"/>
                  </a:cubicBezTo>
                </a:path>
              </a:pathLst>
            </a:custGeom>
            <a:noFill/>
            <a:ln w="14975" cap="flat" cmpd="sng">
              <a:solidFill>
                <a:schemeClr val="dk1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63"/>
          <p:cNvGrpSpPr/>
          <p:nvPr/>
        </p:nvGrpSpPr>
        <p:grpSpPr>
          <a:xfrm>
            <a:off x="7215206" y="1928808"/>
            <a:ext cx="1433250" cy="2120100"/>
            <a:chOff x="4616550" y="311875"/>
            <a:chExt cx="1433250" cy="2120100"/>
          </a:xfrm>
        </p:grpSpPr>
        <p:sp>
          <p:nvSpPr>
            <p:cNvPr id="1261" name="Google Shape;1261;p63"/>
            <p:cNvSpPr/>
            <p:nvPr/>
          </p:nvSpPr>
          <p:spPr>
            <a:xfrm>
              <a:off x="4696650" y="340825"/>
              <a:ext cx="1110375" cy="128575"/>
            </a:xfrm>
            <a:custGeom>
              <a:avLst/>
              <a:gdLst/>
              <a:ahLst/>
              <a:cxnLst/>
              <a:rect l="l" t="t" r="r" b="b"/>
              <a:pathLst>
                <a:path w="44415" h="5143" extrusionOk="0">
                  <a:moveTo>
                    <a:pt x="44115" y="0"/>
                  </a:moveTo>
                  <a:cubicBezTo>
                    <a:pt x="44086" y="0"/>
                    <a:pt x="44055" y="10"/>
                    <a:pt x="44020" y="33"/>
                  </a:cubicBezTo>
                  <a:cubicBezTo>
                    <a:pt x="43527" y="82"/>
                    <a:pt x="43035" y="82"/>
                    <a:pt x="42542" y="82"/>
                  </a:cubicBezTo>
                  <a:cubicBezTo>
                    <a:pt x="41013" y="230"/>
                    <a:pt x="39436" y="378"/>
                    <a:pt x="37908" y="575"/>
                  </a:cubicBezTo>
                  <a:cubicBezTo>
                    <a:pt x="36133" y="871"/>
                    <a:pt x="34309" y="871"/>
                    <a:pt x="32535" y="1019"/>
                  </a:cubicBezTo>
                  <a:cubicBezTo>
                    <a:pt x="31189" y="1111"/>
                    <a:pt x="29886" y="1466"/>
                    <a:pt x="28546" y="1466"/>
                  </a:cubicBezTo>
                  <a:cubicBezTo>
                    <a:pt x="28462" y="1466"/>
                    <a:pt x="28379" y="1465"/>
                    <a:pt x="28296" y="1462"/>
                  </a:cubicBezTo>
                  <a:cubicBezTo>
                    <a:pt x="27260" y="1462"/>
                    <a:pt x="26225" y="1758"/>
                    <a:pt x="25190" y="1807"/>
                  </a:cubicBezTo>
                  <a:cubicBezTo>
                    <a:pt x="24992" y="1796"/>
                    <a:pt x="24794" y="1790"/>
                    <a:pt x="24597" y="1790"/>
                  </a:cubicBezTo>
                  <a:cubicBezTo>
                    <a:pt x="23959" y="1790"/>
                    <a:pt x="23328" y="1854"/>
                    <a:pt x="22725" y="2004"/>
                  </a:cubicBezTo>
                  <a:cubicBezTo>
                    <a:pt x="21838" y="2202"/>
                    <a:pt x="20901" y="2251"/>
                    <a:pt x="20014" y="2251"/>
                  </a:cubicBezTo>
                  <a:cubicBezTo>
                    <a:pt x="18930" y="2300"/>
                    <a:pt x="17894" y="2497"/>
                    <a:pt x="16810" y="2596"/>
                  </a:cubicBezTo>
                  <a:cubicBezTo>
                    <a:pt x="16021" y="2744"/>
                    <a:pt x="15233" y="2842"/>
                    <a:pt x="14444" y="2892"/>
                  </a:cubicBezTo>
                  <a:cubicBezTo>
                    <a:pt x="13014" y="2892"/>
                    <a:pt x="11634" y="3089"/>
                    <a:pt x="10254" y="3188"/>
                  </a:cubicBezTo>
                  <a:cubicBezTo>
                    <a:pt x="8578" y="3335"/>
                    <a:pt x="6951" y="3631"/>
                    <a:pt x="5324" y="3730"/>
                  </a:cubicBezTo>
                  <a:cubicBezTo>
                    <a:pt x="3994" y="3828"/>
                    <a:pt x="2712" y="4026"/>
                    <a:pt x="1381" y="4026"/>
                  </a:cubicBezTo>
                  <a:cubicBezTo>
                    <a:pt x="1036" y="4075"/>
                    <a:pt x="691" y="4124"/>
                    <a:pt x="346" y="4173"/>
                  </a:cubicBezTo>
                  <a:cubicBezTo>
                    <a:pt x="198" y="4223"/>
                    <a:pt x="50" y="4272"/>
                    <a:pt x="50" y="4519"/>
                  </a:cubicBezTo>
                  <a:cubicBezTo>
                    <a:pt x="1" y="4716"/>
                    <a:pt x="99" y="4913"/>
                    <a:pt x="247" y="5110"/>
                  </a:cubicBezTo>
                  <a:cubicBezTo>
                    <a:pt x="293" y="5133"/>
                    <a:pt x="331" y="5143"/>
                    <a:pt x="364" y="5143"/>
                  </a:cubicBezTo>
                  <a:cubicBezTo>
                    <a:pt x="473" y="5143"/>
                    <a:pt x="528" y="5038"/>
                    <a:pt x="642" y="4962"/>
                  </a:cubicBezTo>
                  <a:cubicBezTo>
                    <a:pt x="839" y="4814"/>
                    <a:pt x="1085" y="4765"/>
                    <a:pt x="1332" y="4765"/>
                  </a:cubicBezTo>
                  <a:cubicBezTo>
                    <a:pt x="2761" y="4617"/>
                    <a:pt x="4240" y="4469"/>
                    <a:pt x="5719" y="4371"/>
                  </a:cubicBezTo>
                  <a:cubicBezTo>
                    <a:pt x="6310" y="4321"/>
                    <a:pt x="6951" y="4124"/>
                    <a:pt x="7543" y="4124"/>
                  </a:cubicBezTo>
                  <a:cubicBezTo>
                    <a:pt x="8726" y="4124"/>
                    <a:pt x="9860" y="4075"/>
                    <a:pt x="10993" y="3976"/>
                  </a:cubicBezTo>
                  <a:cubicBezTo>
                    <a:pt x="12669" y="3828"/>
                    <a:pt x="14247" y="3533"/>
                    <a:pt x="15923" y="3434"/>
                  </a:cubicBezTo>
                  <a:cubicBezTo>
                    <a:pt x="16082" y="3448"/>
                    <a:pt x="16240" y="3454"/>
                    <a:pt x="16398" y="3454"/>
                  </a:cubicBezTo>
                  <a:cubicBezTo>
                    <a:pt x="16778" y="3454"/>
                    <a:pt x="17152" y="3420"/>
                    <a:pt x="17500" y="3385"/>
                  </a:cubicBezTo>
                  <a:cubicBezTo>
                    <a:pt x="18387" y="3188"/>
                    <a:pt x="19275" y="3138"/>
                    <a:pt x="20162" y="3089"/>
                  </a:cubicBezTo>
                  <a:cubicBezTo>
                    <a:pt x="21148" y="2941"/>
                    <a:pt x="22084" y="2892"/>
                    <a:pt x="23070" y="2892"/>
                  </a:cubicBezTo>
                  <a:cubicBezTo>
                    <a:pt x="23131" y="2895"/>
                    <a:pt x="23191" y="2896"/>
                    <a:pt x="23251" y="2896"/>
                  </a:cubicBezTo>
                  <a:cubicBezTo>
                    <a:pt x="24216" y="2896"/>
                    <a:pt x="25100" y="2544"/>
                    <a:pt x="26028" y="2497"/>
                  </a:cubicBezTo>
                  <a:cubicBezTo>
                    <a:pt x="27501" y="2451"/>
                    <a:pt x="28931" y="2148"/>
                    <a:pt x="30357" y="2148"/>
                  </a:cubicBezTo>
                  <a:cubicBezTo>
                    <a:pt x="30459" y="2148"/>
                    <a:pt x="30560" y="2149"/>
                    <a:pt x="30662" y="2152"/>
                  </a:cubicBezTo>
                  <a:cubicBezTo>
                    <a:pt x="31845" y="2103"/>
                    <a:pt x="33028" y="1955"/>
                    <a:pt x="34211" y="1758"/>
                  </a:cubicBezTo>
                  <a:cubicBezTo>
                    <a:pt x="36577" y="1561"/>
                    <a:pt x="38992" y="1364"/>
                    <a:pt x="41408" y="1166"/>
                  </a:cubicBezTo>
                  <a:cubicBezTo>
                    <a:pt x="41950" y="1166"/>
                    <a:pt x="42443" y="1117"/>
                    <a:pt x="42936" y="920"/>
                  </a:cubicBezTo>
                  <a:cubicBezTo>
                    <a:pt x="43248" y="803"/>
                    <a:pt x="43437" y="724"/>
                    <a:pt x="43569" y="724"/>
                  </a:cubicBezTo>
                  <a:cubicBezTo>
                    <a:pt x="43771" y="724"/>
                    <a:pt x="43842" y="907"/>
                    <a:pt x="44020" y="1413"/>
                  </a:cubicBezTo>
                  <a:cubicBezTo>
                    <a:pt x="44070" y="1512"/>
                    <a:pt x="44070" y="1610"/>
                    <a:pt x="44119" y="1709"/>
                  </a:cubicBezTo>
                  <a:cubicBezTo>
                    <a:pt x="44168" y="1758"/>
                    <a:pt x="44267" y="1807"/>
                    <a:pt x="44316" y="1807"/>
                  </a:cubicBezTo>
                  <a:cubicBezTo>
                    <a:pt x="44415" y="1807"/>
                    <a:pt x="44415" y="1709"/>
                    <a:pt x="44415" y="1610"/>
                  </a:cubicBezTo>
                  <a:cubicBezTo>
                    <a:pt x="44365" y="1166"/>
                    <a:pt x="44316" y="674"/>
                    <a:pt x="44267" y="181"/>
                  </a:cubicBezTo>
                  <a:cubicBezTo>
                    <a:pt x="44267" y="105"/>
                    <a:pt x="44209" y="0"/>
                    <a:pt x="44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3"/>
            <p:cNvSpPr/>
            <p:nvPr/>
          </p:nvSpPr>
          <p:spPr>
            <a:xfrm>
              <a:off x="4616550" y="311875"/>
              <a:ext cx="1433250" cy="2120100"/>
            </a:xfrm>
            <a:custGeom>
              <a:avLst/>
              <a:gdLst/>
              <a:ahLst/>
              <a:cxnLst/>
              <a:rect l="l" t="t" r="r" b="b"/>
              <a:pathLst>
                <a:path w="57330" h="84804" extrusionOk="0">
                  <a:moveTo>
                    <a:pt x="46288" y="3113"/>
                  </a:moveTo>
                  <a:cubicBezTo>
                    <a:pt x="46436" y="3113"/>
                    <a:pt x="46584" y="3261"/>
                    <a:pt x="46584" y="3458"/>
                  </a:cubicBezTo>
                  <a:cubicBezTo>
                    <a:pt x="46584" y="3655"/>
                    <a:pt x="46386" y="3655"/>
                    <a:pt x="46288" y="3655"/>
                  </a:cubicBezTo>
                  <a:cubicBezTo>
                    <a:pt x="45351" y="3705"/>
                    <a:pt x="44415" y="3803"/>
                    <a:pt x="43429" y="3803"/>
                  </a:cubicBezTo>
                  <a:cubicBezTo>
                    <a:pt x="42196" y="3853"/>
                    <a:pt x="40915" y="4000"/>
                    <a:pt x="39633" y="4198"/>
                  </a:cubicBezTo>
                  <a:cubicBezTo>
                    <a:pt x="38697" y="4346"/>
                    <a:pt x="37760" y="4493"/>
                    <a:pt x="36774" y="4592"/>
                  </a:cubicBezTo>
                  <a:cubicBezTo>
                    <a:pt x="36675" y="4592"/>
                    <a:pt x="36528" y="4592"/>
                    <a:pt x="36380" y="4789"/>
                  </a:cubicBezTo>
                  <a:cubicBezTo>
                    <a:pt x="36897" y="4900"/>
                    <a:pt x="37415" y="4956"/>
                    <a:pt x="37912" y="4956"/>
                  </a:cubicBezTo>
                  <a:cubicBezTo>
                    <a:pt x="38077" y="4956"/>
                    <a:pt x="38241" y="4949"/>
                    <a:pt x="38401" y="4937"/>
                  </a:cubicBezTo>
                  <a:cubicBezTo>
                    <a:pt x="39732" y="4888"/>
                    <a:pt x="41063" y="4838"/>
                    <a:pt x="42344" y="4691"/>
                  </a:cubicBezTo>
                  <a:cubicBezTo>
                    <a:pt x="43971" y="4493"/>
                    <a:pt x="45598" y="4346"/>
                    <a:pt x="47175" y="4198"/>
                  </a:cubicBezTo>
                  <a:cubicBezTo>
                    <a:pt x="47203" y="4196"/>
                    <a:pt x="47230" y="4195"/>
                    <a:pt x="47257" y="4195"/>
                  </a:cubicBezTo>
                  <a:cubicBezTo>
                    <a:pt x="47855" y="4195"/>
                    <a:pt x="48285" y="4697"/>
                    <a:pt x="48851" y="4838"/>
                  </a:cubicBezTo>
                  <a:cubicBezTo>
                    <a:pt x="48588" y="5101"/>
                    <a:pt x="48281" y="5123"/>
                    <a:pt x="48004" y="5123"/>
                  </a:cubicBezTo>
                  <a:cubicBezTo>
                    <a:pt x="47948" y="5123"/>
                    <a:pt x="47894" y="5122"/>
                    <a:pt x="47842" y="5122"/>
                  </a:cubicBezTo>
                  <a:cubicBezTo>
                    <a:pt x="47763" y="5122"/>
                    <a:pt x="47688" y="5124"/>
                    <a:pt x="47619" y="5134"/>
                  </a:cubicBezTo>
                  <a:cubicBezTo>
                    <a:pt x="46041" y="5282"/>
                    <a:pt x="44513" y="5479"/>
                    <a:pt x="42985" y="5479"/>
                  </a:cubicBezTo>
                  <a:cubicBezTo>
                    <a:pt x="41457" y="5479"/>
                    <a:pt x="39929" y="5923"/>
                    <a:pt x="38351" y="5972"/>
                  </a:cubicBezTo>
                  <a:cubicBezTo>
                    <a:pt x="36823" y="6071"/>
                    <a:pt x="35443" y="6367"/>
                    <a:pt x="34014" y="6367"/>
                  </a:cubicBezTo>
                  <a:cubicBezTo>
                    <a:pt x="32288" y="6367"/>
                    <a:pt x="30662" y="6810"/>
                    <a:pt x="28986" y="6860"/>
                  </a:cubicBezTo>
                  <a:cubicBezTo>
                    <a:pt x="27753" y="6909"/>
                    <a:pt x="26570" y="7155"/>
                    <a:pt x="25338" y="7155"/>
                  </a:cubicBezTo>
                  <a:cubicBezTo>
                    <a:pt x="24401" y="7205"/>
                    <a:pt x="23415" y="7353"/>
                    <a:pt x="22479" y="7500"/>
                  </a:cubicBezTo>
                  <a:cubicBezTo>
                    <a:pt x="21296" y="7698"/>
                    <a:pt x="20162" y="7747"/>
                    <a:pt x="18979" y="7845"/>
                  </a:cubicBezTo>
                  <a:cubicBezTo>
                    <a:pt x="17549" y="7944"/>
                    <a:pt x="16070" y="8043"/>
                    <a:pt x="14641" y="8289"/>
                  </a:cubicBezTo>
                  <a:cubicBezTo>
                    <a:pt x="14000" y="8338"/>
                    <a:pt x="13310" y="8437"/>
                    <a:pt x="12620" y="8585"/>
                  </a:cubicBezTo>
                  <a:cubicBezTo>
                    <a:pt x="12573" y="8597"/>
                    <a:pt x="12524" y="8603"/>
                    <a:pt x="12474" y="8603"/>
                  </a:cubicBezTo>
                  <a:cubicBezTo>
                    <a:pt x="12312" y="8603"/>
                    <a:pt x="12141" y="8538"/>
                    <a:pt x="12028" y="8388"/>
                  </a:cubicBezTo>
                  <a:cubicBezTo>
                    <a:pt x="11765" y="8125"/>
                    <a:pt x="11416" y="7983"/>
                    <a:pt x="11062" y="7983"/>
                  </a:cubicBezTo>
                  <a:cubicBezTo>
                    <a:pt x="10819" y="7983"/>
                    <a:pt x="10573" y="8050"/>
                    <a:pt x="10352" y="8191"/>
                  </a:cubicBezTo>
                  <a:cubicBezTo>
                    <a:pt x="9931" y="8417"/>
                    <a:pt x="9468" y="8537"/>
                    <a:pt x="9004" y="8537"/>
                  </a:cubicBezTo>
                  <a:cubicBezTo>
                    <a:pt x="8761" y="8537"/>
                    <a:pt x="8519" y="8505"/>
                    <a:pt x="8282" y="8437"/>
                  </a:cubicBezTo>
                  <a:cubicBezTo>
                    <a:pt x="7444" y="8289"/>
                    <a:pt x="6606" y="8043"/>
                    <a:pt x="5867" y="7599"/>
                  </a:cubicBezTo>
                  <a:cubicBezTo>
                    <a:pt x="5472" y="7353"/>
                    <a:pt x="4930" y="7402"/>
                    <a:pt x="4536" y="6909"/>
                  </a:cubicBezTo>
                  <a:lnTo>
                    <a:pt x="4536" y="6909"/>
                  </a:lnTo>
                  <a:cubicBezTo>
                    <a:pt x="4710" y="6923"/>
                    <a:pt x="4882" y="6929"/>
                    <a:pt x="5052" y="6929"/>
                  </a:cubicBezTo>
                  <a:cubicBezTo>
                    <a:pt x="6089" y="6929"/>
                    <a:pt x="7069" y="6705"/>
                    <a:pt x="8085" y="6662"/>
                  </a:cubicBezTo>
                  <a:cubicBezTo>
                    <a:pt x="9465" y="6613"/>
                    <a:pt x="10845" y="6465"/>
                    <a:pt x="12275" y="6268"/>
                  </a:cubicBezTo>
                  <a:cubicBezTo>
                    <a:pt x="13655" y="6071"/>
                    <a:pt x="15035" y="5972"/>
                    <a:pt x="16465" y="5874"/>
                  </a:cubicBezTo>
                  <a:cubicBezTo>
                    <a:pt x="18190" y="5726"/>
                    <a:pt x="19915" y="5578"/>
                    <a:pt x="21641" y="5381"/>
                  </a:cubicBezTo>
                  <a:cubicBezTo>
                    <a:pt x="23120" y="5184"/>
                    <a:pt x="24598" y="5184"/>
                    <a:pt x="26028" y="4937"/>
                  </a:cubicBezTo>
                  <a:cubicBezTo>
                    <a:pt x="27359" y="4740"/>
                    <a:pt x="28690" y="4641"/>
                    <a:pt x="29971" y="4641"/>
                  </a:cubicBezTo>
                  <a:cubicBezTo>
                    <a:pt x="31598" y="4592"/>
                    <a:pt x="33176" y="4444"/>
                    <a:pt x="34802" y="4148"/>
                  </a:cubicBezTo>
                  <a:cubicBezTo>
                    <a:pt x="35542" y="4050"/>
                    <a:pt x="36281" y="4148"/>
                    <a:pt x="37021" y="4000"/>
                  </a:cubicBezTo>
                  <a:cubicBezTo>
                    <a:pt x="38598" y="3705"/>
                    <a:pt x="40175" y="3754"/>
                    <a:pt x="41753" y="3606"/>
                  </a:cubicBezTo>
                  <a:cubicBezTo>
                    <a:pt x="42985" y="3458"/>
                    <a:pt x="44217" y="3261"/>
                    <a:pt x="45450" y="3113"/>
                  </a:cubicBezTo>
                  <a:close/>
                  <a:moveTo>
                    <a:pt x="3338" y="7498"/>
                  </a:moveTo>
                  <a:cubicBezTo>
                    <a:pt x="3397" y="7498"/>
                    <a:pt x="3481" y="7531"/>
                    <a:pt x="3599" y="7599"/>
                  </a:cubicBezTo>
                  <a:cubicBezTo>
                    <a:pt x="5176" y="8486"/>
                    <a:pt x="6852" y="9078"/>
                    <a:pt x="8627" y="9423"/>
                  </a:cubicBezTo>
                  <a:cubicBezTo>
                    <a:pt x="8874" y="9497"/>
                    <a:pt x="9132" y="9534"/>
                    <a:pt x="9385" y="9534"/>
                  </a:cubicBezTo>
                  <a:cubicBezTo>
                    <a:pt x="9638" y="9534"/>
                    <a:pt x="9884" y="9497"/>
                    <a:pt x="10106" y="9423"/>
                  </a:cubicBezTo>
                  <a:cubicBezTo>
                    <a:pt x="10106" y="11296"/>
                    <a:pt x="10204" y="13120"/>
                    <a:pt x="10106" y="14993"/>
                  </a:cubicBezTo>
                  <a:cubicBezTo>
                    <a:pt x="10106" y="16127"/>
                    <a:pt x="10204" y="17310"/>
                    <a:pt x="10254" y="18493"/>
                  </a:cubicBezTo>
                  <a:cubicBezTo>
                    <a:pt x="10254" y="19232"/>
                    <a:pt x="10254" y="19923"/>
                    <a:pt x="10204" y="20613"/>
                  </a:cubicBezTo>
                  <a:cubicBezTo>
                    <a:pt x="10204" y="20810"/>
                    <a:pt x="10204" y="20958"/>
                    <a:pt x="9909" y="20958"/>
                  </a:cubicBezTo>
                  <a:cubicBezTo>
                    <a:pt x="8085" y="20958"/>
                    <a:pt x="6360" y="20514"/>
                    <a:pt x="4782" y="19627"/>
                  </a:cubicBezTo>
                  <a:cubicBezTo>
                    <a:pt x="4240" y="19380"/>
                    <a:pt x="3698" y="19085"/>
                    <a:pt x="3254" y="18690"/>
                  </a:cubicBezTo>
                  <a:cubicBezTo>
                    <a:pt x="3106" y="18493"/>
                    <a:pt x="2958" y="18345"/>
                    <a:pt x="3057" y="18099"/>
                  </a:cubicBezTo>
                  <a:cubicBezTo>
                    <a:pt x="3254" y="17162"/>
                    <a:pt x="3303" y="16176"/>
                    <a:pt x="3155" y="15190"/>
                  </a:cubicBezTo>
                  <a:cubicBezTo>
                    <a:pt x="3008" y="13416"/>
                    <a:pt x="3303" y="11641"/>
                    <a:pt x="3155" y="9916"/>
                  </a:cubicBezTo>
                  <a:cubicBezTo>
                    <a:pt x="3057" y="9226"/>
                    <a:pt x="3205" y="8536"/>
                    <a:pt x="3205" y="7845"/>
                  </a:cubicBezTo>
                  <a:cubicBezTo>
                    <a:pt x="3205" y="7619"/>
                    <a:pt x="3226" y="7498"/>
                    <a:pt x="3338" y="7498"/>
                  </a:cubicBezTo>
                  <a:close/>
                  <a:moveTo>
                    <a:pt x="1726" y="18444"/>
                  </a:moveTo>
                  <a:cubicBezTo>
                    <a:pt x="2662" y="19676"/>
                    <a:pt x="3944" y="20613"/>
                    <a:pt x="5423" y="21007"/>
                  </a:cubicBezTo>
                  <a:cubicBezTo>
                    <a:pt x="6360" y="21401"/>
                    <a:pt x="7296" y="21697"/>
                    <a:pt x="8282" y="21845"/>
                  </a:cubicBezTo>
                  <a:cubicBezTo>
                    <a:pt x="8504" y="21894"/>
                    <a:pt x="8738" y="21919"/>
                    <a:pt x="8978" y="21919"/>
                  </a:cubicBezTo>
                  <a:cubicBezTo>
                    <a:pt x="9219" y="21919"/>
                    <a:pt x="9465" y="21894"/>
                    <a:pt x="9712" y="21845"/>
                  </a:cubicBezTo>
                  <a:cubicBezTo>
                    <a:pt x="9772" y="21832"/>
                    <a:pt x="9823" y="21826"/>
                    <a:pt x="9868" y="21826"/>
                  </a:cubicBezTo>
                  <a:cubicBezTo>
                    <a:pt x="10155" y="21826"/>
                    <a:pt x="10155" y="22076"/>
                    <a:pt x="10155" y="22289"/>
                  </a:cubicBezTo>
                  <a:cubicBezTo>
                    <a:pt x="10204" y="22979"/>
                    <a:pt x="10155" y="23669"/>
                    <a:pt x="10155" y="24408"/>
                  </a:cubicBezTo>
                  <a:cubicBezTo>
                    <a:pt x="10155" y="24623"/>
                    <a:pt x="10043" y="24763"/>
                    <a:pt x="9819" y="24763"/>
                  </a:cubicBezTo>
                  <a:cubicBezTo>
                    <a:pt x="9785" y="24763"/>
                    <a:pt x="9750" y="24760"/>
                    <a:pt x="9712" y="24753"/>
                  </a:cubicBezTo>
                  <a:cubicBezTo>
                    <a:pt x="8331" y="24704"/>
                    <a:pt x="6951" y="24507"/>
                    <a:pt x="5571" y="24162"/>
                  </a:cubicBezTo>
                  <a:cubicBezTo>
                    <a:pt x="4338" y="23817"/>
                    <a:pt x="3155" y="23275"/>
                    <a:pt x="2071" y="22584"/>
                  </a:cubicBezTo>
                  <a:cubicBezTo>
                    <a:pt x="1775" y="22289"/>
                    <a:pt x="1578" y="21944"/>
                    <a:pt x="1430" y="21599"/>
                  </a:cubicBezTo>
                  <a:cubicBezTo>
                    <a:pt x="1085" y="20563"/>
                    <a:pt x="1184" y="19380"/>
                    <a:pt x="1726" y="18444"/>
                  </a:cubicBezTo>
                  <a:close/>
                  <a:moveTo>
                    <a:pt x="2958" y="24162"/>
                  </a:moveTo>
                  <a:lnTo>
                    <a:pt x="2958" y="24162"/>
                  </a:lnTo>
                  <a:cubicBezTo>
                    <a:pt x="4191" y="24655"/>
                    <a:pt x="5423" y="25000"/>
                    <a:pt x="6705" y="25296"/>
                  </a:cubicBezTo>
                  <a:cubicBezTo>
                    <a:pt x="7333" y="25407"/>
                    <a:pt x="7962" y="25462"/>
                    <a:pt x="8569" y="25462"/>
                  </a:cubicBezTo>
                  <a:cubicBezTo>
                    <a:pt x="8772" y="25462"/>
                    <a:pt x="8972" y="25456"/>
                    <a:pt x="9169" y="25444"/>
                  </a:cubicBezTo>
                  <a:cubicBezTo>
                    <a:pt x="10106" y="25444"/>
                    <a:pt x="10204" y="25444"/>
                    <a:pt x="10204" y="26331"/>
                  </a:cubicBezTo>
                  <a:cubicBezTo>
                    <a:pt x="10204" y="27563"/>
                    <a:pt x="10057" y="28796"/>
                    <a:pt x="10155" y="29979"/>
                  </a:cubicBezTo>
                  <a:cubicBezTo>
                    <a:pt x="10303" y="31704"/>
                    <a:pt x="10155" y="33380"/>
                    <a:pt x="10155" y="35056"/>
                  </a:cubicBezTo>
                  <a:cubicBezTo>
                    <a:pt x="10155" y="36535"/>
                    <a:pt x="10155" y="38063"/>
                    <a:pt x="10204" y="39591"/>
                  </a:cubicBezTo>
                  <a:cubicBezTo>
                    <a:pt x="10106" y="40725"/>
                    <a:pt x="10106" y="41859"/>
                    <a:pt x="10204" y="43042"/>
                  </a:cubicBezTo>
                  <a:cubicBezTo>
                    <a:pt x="10254" y="43485"/>
                    <a:pt x="10007" y="43485"/>
                    <a:pt x="9712" y="43485"/>
                  </a:cubicBezTo>
                  <a:cubicBezTo>
                    <a:pt x="8233" y="43436"/>
                    <a:pt x="6803" y="43091"/>
                    <a:pt x="5472" y="42499"/>
                  </a:cubicBezTo>
                  <a:cubicBezTo>
                    <a:pt x="4930" y="42253"/>
                    <a:pt x="4437" y="41957"/>
                    <a:pt x="3944" y="41711"/>
                  </a:cubicBezTo>
                  <a:cubicBezTo>
                    <a:pt x="3353" y="41513"/>
                    <a:pt x="2958" y="40971"/>
                    <a:pt x="3008" y="40330"/>
                  </a:cubicBezTo>
                  <a:cubicBezTo>
                    <a:pt x="3106" y="38063"/>
                    <a:pt x="3008" y="35845"/>
                    <a:pt x="3008" y="33577"/>
                  </a:cubicBezTo>
                  <a:cubicBezTo>
                    <a:pt x="2958" y="31507"/>
                    <a:pt x="3057" y="29436"/>
                    <a:pt x="3008" y="27366"/>
                  </a:cubicBezTo>
                  <a:cubicBezTo>
                    <a:pt x="3008" y="26331"/>
                    <a:pt x="2909" y="25246"/>
                    <a:pt x="2958" y="24162"/>
                  </a:cubicBezTo>
                  <a:close/>
                  <a:moveTo>
                    <a:pt x="1677" y="40823"/>
                  </a:moveTo>
                  <a:cubicBezTo>
                    <a:pt x="2515" y="42105"/>
                    <a:pt x="3846" y="43091"/>
                    <a:pt x="5374" y="43485"/>
                  </a:cubicBezTo>
                  <a:cubicBezTo>
                    <a:pt x="5669" y="43584"/>
                    <a:pt x="5965" y="43682"/>
                    <a:pt x="6212" y="43830"/>
                  </a:cubicBezTo>
                  <a:cubicBezTo>
                    <a:pt x="7068" y="44202"/>
                    <a:pt x="7952" y="44378"/>
                    <a:pt x="8843" y="44378"/>
                  </a:cubicBezTo>
                  <a:cubicBezTo>
                    <a:pt x="9132" y="44378"/>
                    <a:pt x="9422" y="44359"/>
                    <a:pt x="9712" y="44323"/>
                  </a:cubicBezTo>
                  <a:cubicBezTo>
                    <a:pt x="9766" y="44323"/>
                    <a:pt x="9814" y="44321"/>
                    <a:pt x="9855" y="44321"/>
                  </a:cubicBezTo>
                  <a:cubicBezTo>
                    <a:pt x="9999" y="44321"/>
                    <a:pt x="10068" y="44351"/>
                    <a:pt x="10106" y="44619"/>
                  </a:cubicBezTo>
                  <a:cubicBezTo>
                    <a:pt x="10254" y="45408"/>
                    <a:pt x="10007" y="46196"/>
                    <a:pt x="10204" y="46985"/>
                  </a:cubicBezTo>
                  <a:cubicBezTo>
                    <a:pt x="10241" y="47207"/>
                    <a:pt x="10057" y="47235"/>
                    <a:pt x="9879" y="47235"/>
                  </a:cubicBezTo>
                  <a:cubicBezTo>
                    <a:pt x="9819" y="47235"/>
                    <a:pt x="9761" y="47232"/>
                    <a:pt x="9712" y="47232"/>
                  </a:cubicBezTo>
                  <a:cubicBezTo>
                    <a:pt x="8528" y="47084"/>
                    <a:pt x="7345" y="47034"/>
                    <a:pt x="6162" y="46788"/>
                  </a:cubicBezTo>
                  <a:cubicBezTo>
                    <a:pt x="4979" y="46541"/>
                    <a:pt x="3846" y="46098"/>
                    <a:pt x="2810" y="45506"/>
                  </a:cubicBezTo>
                  <a:cubicBezTo>
                    <a:pt x="2219" y="45260"/>
                    <a:pt x="1726" y="44767"/>
                    <a:pt x="1479" y="44175"/>
                  </a:cubicBezTo>
                  <a:cubicBezTo>
                    <a:pt x="1036" y="43091"/>
                    <a:pt x="1134" y="41859"/>
                    <a:pt x="1677" y="40823"/>
                  </a:cubicBezTo>
                  <a:close/>
                  <a:moveTo>
                    <a:pt x="3158" y="46738"/>
                  </a:moveTo>
                  <a:cubicBezTo>
                    <a:pt x="3219" y="46738"/>
                    <a:pt x="3298" y="46753"/>
                    <a:pt x="3402" y="46788"/>
                  </a:cubicBezTo>
                  <a:cubicBezTo>
                    <a:pt x="5029" y="47429"/>
                    <a:pt x="6705" y="47823"/>
                    <a:pt x="8430" y="47922"/>
                  </a:cubicBezTo>
                  <a:cubicBezTo>
                    <a:pt x="8758" y="47922"/>
                    <a:pt x="9087" y="47900"/>
                    <a:pt x="9416" y="47900"/>
                  </a:cubicBezTo>
                  <a:cubicBezTo>
                    <a:pt x="9580" y="47900"/>
                    <a:pt x="9744" y="47905"/>
                    <a:pt x="9909" y="47922"/>
                  </a:cubicBezTo>
                  <a:cubicBezTo>
                    <a:pt x="10155" y="47971"/>
                    <a:pt x="10204" y="48020"/>
                    <a:pt x="10254" y="48267"/>
                  </a:cubicBezTo>
                  <a:cubicBezTo>
                    <a:pt x="10352" y="49450"/>
                    <a:pt x="10204" y="50534"/>
                    <a:pt x="10254" y="51767"/>
                  </a:cubicBezTo>
                  <a:lnTo>
                    <a:pt x="10204" y="51767"/>
                  </a:lnTo>
                  <a:cubicBezTo>
                    <a:pt x="10106" y="53738"/>
                    <a:pt x="10155" y="55858"/>
                    <a:pt x="10204" y="57978"/>
                  </a:cubicBezTo>
                  <a:cubicBezTo>
                    <a:pt x="10204" y="59013"/>
                    <a:pt x="10155" y="60048"/>
                    <a:pt x="10204" y="61133"/>
                  </a:cubicBezTo>
                  <a:cubicBezTo>
                    <a:pt x="10254" y="62759"/>
                    <a:pt x="10106" y="64386"/>
                    <a:pt x="10204" y="66062"/>
                  </a:cubicBezTo>
                  <a:cubicBezTo>
                    <a:pt x="10204" y="66210"/>
                    <a:pt x="10204" y="66358"/>
                    <a:pt x="9958" y="66358"/>
                  </a:cubicBezTo>
                  <a:cubicBezTo>
                    <a:pt x="8036" y="66308"/>
                    <a:pt x="6162" y="65816"/>
                    <a:pt x="4486" y="64879"/>
                  </a:cubicBezTo>
                  <a:cubicBezTo>
                    <a:pt x="4191" y="64731"/>
                    <a:pt x="3846" y="64583"/>
                    <a:pt x="3550" y="64435"/>
                  </a:cubicBezTo>
                  <a:cubicBezTo>
                    <a:pt x="2761" y="64090"/>
                    <a:pt x="2810" y="63351"/>
                    <a:pt x="2860" y="62710"/>
                  </a:cubicBezTo>
                  <a:cubicBezTo>
                    <a:pt x="2909" y="61379"/>
                    <a:pt x="2909" y="60048"/>
                    <a:pt x="2860" y="58717"/>
                  </a:cubicBezTo>
                  <a:cubicBezTo>
                    <a:pt x="2810" y="58668"/>
                    <a:pt x="2810" y="58569"/>
                    <a:pt x="2860" y="58520"/>
                  </a:cubicBezTo>
                  <a:cubicBezTo>
                    <a:pt x="3008" y="57682"/>
                    <a:pt x="3008" y="56745"/>
                    <a:pt x="2860" y="55907"/>
                  </a:cubicBezTo>
                  <a:cubicBezTo>
                    <a:pt x="2761" y="54823"/>
                    <a:pt x="2810" y="53738"/>
                    <a:pt x="2909" y="52654"/>
                  </a:cubicBezTo>
                  <a:cubicBezTo>
                    <a:pt x="2958" y="51767"/>
                    <a:pt x="2810" y="50830"/>
                    <a:pt x="2860" y="49943"/>
                  </a:cubicBezTo>
                  <a:cubicBezTo>
                    <a:pt x="2958" y="49006"/>
                    <a:pt x="2958" y="48070"/>
                    <a:pt x="2958" y="47133"/>
                  </a:cubicBezTo>
                  <a:cubicBezTo>
                    <a:pt x="2958" y="46906"/>
                    <a:pt x="2958" y="46738"/>
                    <a:pt x="3158" y="46738"/>
                  </a:cubicBezTo>
                  <a:close/>
                  <a:moveTo>
                    <a:pt x="1430" y="63696"/>
                  </a:moveTo>
                  <a:cubicBezTo>
                    <a:pt x="2120" y="64830"/>
                    <a:pt x="3205" y="65668"/>
                    <a:pt x="4437" y="66111"/>
                  </a:cubicBezTo>
                  <a:cubicBezTo>
                    <a:pt x="5275" y="66456"/>
                    <a:pt x="6113" y="66703"/>
                    <a:pt x="6902" y="66999"/>
                  </a:cubicBezTo>
                  <a:cubicBezTo>
                    <a:pt x="7456" y="67153"/>
                    <a:pt x="8030" y="67230"/>
                    <a:pt x="8599" y="67230"/>
                  </a:cubicBezTo>
                  <a:cubicBezTo>
                    <a:pt x="8941" y="67230"/>
                    <a:pt x="9280" y="67202"/>
                    <a:pt x="9613" y="67146"/>
                  </a:cubicBezTo>
                  <a:cubicBezTo>
                    <a:pt x="9909" y="67146"/>
                    <a:pt x="10057" y="67146"/>
                    <a:pt x="10057" y="67492"/>
                  </a:cubicBezTo>
                  <a:cubicBezTo>
                    <a:pt x="10106" y="68231"/>
                    <a:pt x="10057" y="68970"/>
                    <a:pt x="10155" y="69710"/>
                  </a:cubicBezTo>
                  <a:cubicBezTo>
                    <a:pt x="10155" y="70013"/>
                    <a:pt x="9948" y="70086"/>
                    <a:pt x="9738" y="70086"/>
                  </a:cubicBezTo>
                  <a:cubicBezTo>
                    <a:pt x="9641" y="70086"/>
                    <a:pt x="9543" y="70070"/>
                    <a:pt x="9465" y="70055"/>
                  </a:cubicBezTo>
                  <a:cubicBezTo>
                    <a:pt x="8282" y="69956"/>
                    <a:pt x="7099" y="69858"/>
                    <a:pt x="5916" y="69660"/>
                  </a:cubicBezTo>
                  <a:cubicBezTo>
                    <a:pt x="4782" y="69365"/>
                    <a:pt x="3648" y="68970"/>
                    <a:pt x="2613" y="68379"/>
                  </a:cubicBezTo>
                  <a:cubicBezTo>
                    <a:pt x="1923" y="68132"/>
                    <a:pt x="1430" y="67590"/>
                    <a:pt x="1184" y="66900"/>
                  </a:cubicBezTo>
                  <a:cubicBezTo>
                    <a:pt x="789" y="65865"/>
                    <a:pt x="888" y="64682"/>
                    <a:pt x="1430" y="63696"/>
                  </a:cubicBezTo>
                  <a:close/>
                  <a:moveTo>
                    <a:pt x="55604" y="5331"/>
                  </a:moveTo>
                  <a:cubicBezTo>
                    <a:pt x="55900" y="5331"/>
                    <a:pt x="55949" y="5479"/>
                    <a:pt x="55949" y="5677"/>
                  </a:cubicBezTo>
                  <a:lnTo>
                    <a:pt x="55949" y="8043"/>
                  </a:lnTo>
                  <a:cubicBezTo>
                    <a:pt x="55999" y="9176"/>
                    <a:pt x="55752" y="10310"/>
                    <a:pt x="55949" y="11444"/>
                  </a:cubicBezTo>
                  <a:cubicBezTo>
                    <a:pt x="55999" y="11937"/>
                    <a:pt x="55949" y="12381"/>
                    <a:pt x="55900" y="12873"/>
                  </a:cubicBezTo>
                  <a:cubicBezTo>
                    <a:pt x="56097" y="15042"/>
                    <a:pt x="56048" y="17162"/>
                    <a:pt x="56048" y="19331"/>
                  </a:cubicBezTo>
                  <a:lnTo>
                    <a:pt x="55999" y="19282"/>
                  </a:lnTo>
                  <a:lnTo>
                    <a:pt x="55999" y="25591"/>
                  </a:lnTo>
                  <a:cubicBezTo>
                    <a:pt x="55999" y="27267"/>
                    <a:pt x="55999" y="28943"/>
                    <a:pt x="55949" y="30570"/>
                  </a:cubicBezTo>
                  <a:cubicBezTo>
                    <a:pt x="55851" y="31901"/>
                    <a:pt x="55999" y="33232"/>
                    <a:pt x="55949" y="34563"/>
                  </a:cubicBezTo>
                  <a:cubicBezTo>
                    <a:pt x="55851" y="35894"/>
                    <a:pt x="55949" y="37176"/>
                    <a:pt x="55851" y="38506"/>
                  </a:cubicBezTo>
                  <a:cubicBezTo>
                    <a:pt x="55802" y="39492"/>
                    <a:pt x="55851" y="40429"/>
                    <a:pt x="55851" y="41415"/>
                  </a:cubicBezTo>
                  <a:cubicBezTo>
                    <a:pt x="55851" y="41809"/>
                    <a:pt x="55802" y="42204"/>
                    <a:pt x="55802" y="42598"/>
                  </a:cubicBezTo>
                  <a:cubicBezTo>
                    <a:pt x="55802" y="44668"/>
                    <a:pt x="55900" y="46739"/>
                    <a:pt x="55851" y="48760"/>
                  </a:cubicBezTo>
                  <a:cubicBezTo>
                    <a:pt x="55752" y="50830"/>
                    <a:pt x="55802" y="52950"/>
                    <a:pt x="55752" y="55020"/>
                  </a:cubicBezTo>
                  <a:cubicBezTo>
                    <a:pt x="55752" y="56548"/>
                    <a:pt x="55703" y="58076"/>
                    <a:pt x="55703" y="59604"/>
                  </a:cubicBezTo>
                  <a:cubicBezTo>
                    <a:pt x="55703" y="61083"/>
                    <a:pt x="55703" y="62710"/>
                    <a:pt x="55703" y="64287"/>
                  </a:cubicBezTo>
                  <a:cubicBezTo>
                    <a:pt x="55752" y="65766"/>
                    <a:pt x="55703" y="67196"/>
                    <a:pt x="55703" y="68675"/>
                  </a:cubicBezTo>
                  <a:cubicBezTo>
                    <a:pt x="55703" y="69907"/>
                    <a:pt x="55703" y="71189"/>
                    <a:pt x="55654" y="72470"/>
                  </a:cubicBezTo>
                  <a:cubicBezTo>
                    <a:pt x="55654" y="72717"/>
                    <a:pt x="55506" y="72815"/>
                    <a:pt x="55210" y="72914"/>
                  </a:cubicBezTo>
                  <a:cubicBezTo>
                    <a:pt x="53978" y="73210"/>
                    <a:pt x="52647" y="73456"/>
                    <a:pt x="51414" y="73850"/>
                  </a:cubicBezTo>
                  <a:cubicBezTo>
                    <a:pt x="50133" y="74245"/>
                    <a:pt x="48753" y="74442"/>
                    <a:pt x="47422" y="74738"/>
                  </a:cubicBezTo>
                  <a:cubicBezTo>
                    <a:pt x="46140" y="75034"/>
                    <a:pt x="44661" y="75379"/>
                    <a:pt x="43281" y="75674"/>
                  </a:cubicBezTo>
                  <a:cubicBezTo>
                    <a:pt x="42492" y="75822"/>
                    <a:pt x="41654" y="75921"/>
                    <a:pt x="40865" y="76069"/>
                  </a:cubicBezTo>
                  <a:cubicBezTo>
                    <a:pt x="39682" y="76315"/>
                    <a:pt x="38499" y="76611"/>
                    <a:pt x="37316" y="76907"/>
                  </a:cubicBezTo>
                  <a:cubicBezTo>
                    <a:pt x="36330" y="77153"/>
                    <a:pt x="35295" y="77301"/>
                    <a:pt x="34359" y="77548"/>
                  </a:cubicBezTo>
                  <a:cubicBezTo>
                    <a:pt x="32190" y="78188"/>
                    <a:pt x="29971" y="78484"/>
                    <a:pt x="27753" y="78928"/>
                  </a:cubicBezTo>
                  <a:cubicBezTo>
                    <a:pt x="26619" y="79174"/>
                    <a:pt x="25486" y="79569"/>
                    <a:pt x="24303" y="79717"/>
                  </a:cubicBezTo>
                  <a:cubicBezTo>
                    <a:pt x="23021" y="79963"/>
                    <a:pt x="21690" y="80259"/>
                    <a:pt x="20408" y="80505"/>
                  </a:cubicBezTo>
                  <a:cubicBezTo>
                    <a:pt x="19127" y="80801"/>
                    <a:pt x="17599" y="81146"/>
                    <a:pt x="16218" y="81491"/>
                  </a:cubicBezTo>
                  <a:cubicBezTo>
                    <a:pt x="15035" y="81787"/>
                    <a:pt x="13803" y="82033"/>
                    <a:pt x="12620" y="82280"/>
                  </a:cubicBezTo>
                  <a:cubicBezTo>
                    <a:pt x="12078" y="82378"/>
                    <a:pt x="11585" y="82576"/>
                    <a:pt x="11141" y="82921"/>
                  </a:cubicBezTo>
                  <a:cubicBezTo>
                    <a:pt x="10993" y="80850"/>
                    <a:pt x="11042" y="78829"/>
                    <a:pt x="11042" y="76857"/>
                  </a:cubicBezTo>
                  <a:cubicBezTo>
                    <a:pt x="11042" y="75477"/>
                    <a:pt x="10944" y="74146"/>
                    <a:pt x="11042" y="72766"/>
                  </a:cubicBezTo>
                  <a:cubicBezTo>
                    <a:pt x="11092" y="71682"/>
                    <a:pt x="11042" y="70597"/>
                    <a:pt x="11141" y="69513"/>
                  </a:cubicBezTo>
                  <a:cubicBezTo>
                    <a:pt x="11190" y="68330"/>
                    <a:pt x="11092" y="67146"/>
                    <a:pt x="11092" y="65914"/>
                  </a:cubicBezTo>
                  <a:cubicBezTo>
                    <a:pt x="10944" y="64534"/>
                    <a:pt x="10944" y="63154"/>
                    <a:pt x="11092" y="61773"/>
                  </a:cubicBezTo>
                  <a:cubicBezTo>
                    <a:pt x="11190" y="60837"/>
                    <a:pt x="11190" y="59950"/>
                    <a:pt x="11092" y="59013"/>
                  </a:cubicBezTo>
                  <a:cubicBezTo>
                    <a:pt x="10993" y="57238"/>
                    <a:pt x="11092" y="55513"/>
                    <a:pt x="11092" y="53738"/>
                  </a:cubicBezTo>
                  <a:cubicBezTo>
                    <a:pt x="11092" y="50978"/>
                    <a:pt x="10895" y="48168"/>
                    <a:pt x="10993" y="45358"/>
                  </a:cubicBezTo>
                  <a:cubicBezTo>
                    <a:pt x="11042" y="44077"/>
                    <a:pt x="10944" y="42795"/>
                    <a:pt x="10993" y="41464"/>
                  </a:cubicBezTo>
                  <a:cubicBezTo>
                    <a:pt x="11092" y="39394"/>
                    <a:pt x="11190" y="37274"/>
                    <a:pt x="11092" y="35154"/>
                  </a:cubicBezTo>
                  <a:cubicBezTo>
                    <a:pt x="10993" y="33873"/>
                    <a:pt x="10993" y="32591"/>
                    <a:pt x="10993" y="31310"/>
                  </a:cubicBezTo>
                  <a:cubicBezTo>
                    <a:pt x="11141" y="29929"/>
                    <a:pt x="11042" y="28549"/>
                    <a:pt x="11092" y="27169"/>
                  </a:cubicBezTo>
                  <a:cubicBezTo>
                    <a:pt x="11092" y="25591"/>
                    <a:pt x="11289" y="24014"/>
                    <a:pt x="11042" y="22437"/>
                  </a:cubicBezTo>
                  <a:cubicBezTo>
                    <a:pt x="10895" y="21648"/>
                    <a:pt x="11141" y="20908"/>
                    <a:pt x="11092" y="20120"/>
                  </a:cubicBezTo>
                  <a:cubicBezTo>
                    <a:pt x="10993" y="18049"/>
                    <a:pt x="10944" y="15979"/>
                    <a:pt x="10993" y="13909"/>
                  </a:cubicBezTo>
                  <a:cubicBezTo>
                    <a:pt x="11042" y="12873"/>
                    <a:pt x="10895" y="11838"/>
                    <a:pt x="11042" y="10803"/>
                  </a:cubicBezTo>
                  <a:cubicBezTo>
                    <a:pt x="11042" y="10212"/>
                    <a:pt x="11092" y="9669"/>
                    <a:pt x="11141" y="9078"/>
                  </a:cubicBezTo>
                  <a:cubicBezTo>
                    <a:pt x="11659" y="9405"/>
                    <a:pt x="12192" y="9506"/>
                    <a:pt x="12731" y="9506"/>
                  </a:cubicBezTo>
                  <a:cubicBezTo>
                    <a:pt x="13168" y="9506"/>
                    <a:pt x="13609" y="9440"/>
                    <a:pt x="14049" y="9374"/>
                  </a:cubicBezTo>
                  <a:cubicBezTo>
                    <a:pt x="14986" y="9176"/>
                    <a:pt x="15873" y="9176"/>
                    <a:pt x="16810" y="9078"/>
                  </a:cubicBezTo>
                  <a:cubicBezTo>
                    <a:pt x="18535" y="8881"/>
                    <a:pt x="20211" y="8782"/>
                    <a:pt x="21936" y="8536"/>
                  </a:cubicBezTo>
                  <a:cubicBezTo>
                    <a:pt x="23317" y="8388"/>
                    <a:pt x="24697" y="8388"/>
                    <a:pt x="26077" y="8240"/>
                  </a:cubicBezTo>
                  <a:cubicBezTo>
                    <a:pt x="28394" y="7895"/>
                    <a:pt x="30760" y="7747"/>
                    <a:pt x="33126" y="7550"/>
                  </a:cubicBezTo>
                  <a:cubicBezTo>
                    <a:pt x="35492" y="7353"/>
                    <a:pt x="37908" y="7057"/>
                    <a:pt x="40274" y="6860"/>
                  </a:cubicBezTo>
                  <a:cubicBezTo>
                    <a:pt x="41753" y="6810"/>
                    <a:pt x="43182" y="6662"/>
                    <a:pt x="44612" y="6367"/>
                  </a:cubicBezTo>
                  <a:cubicBezTo>
                    <a:pt x="45351" y="6268"/>
                    <a:pt x="46091" y="6219"/>
                    <a:pt x="46830" y="6219"/>
                  </a:cubicBezTo>
                  <a:cubicBezTo>
                    <a:pt x="48605" y="5972"/>
                    <a:pt x="50379" y="5874"/>
                    <a:pt x="52154" y="5677"/>
                  </a:cubicBezTo>
                  <a:cubicBezTo>
                    <a:pt x="53288" y="5479"/>
                    <a:pt x="54471" y="5381"/>
                    <a:pt x="55604" y="5331"/>
                  </a:cubicBezTo>
                  <a:close/>
                  <a:moveTo>
                    <a:pt x="3185" y="69638"/>
                  </a:moveTo>
                  <a:cubicBezTo>
                    <a:pt x="3429" y="69638"/>
                    <a:pt x="3760" y="69832"/>
                    <a:pt x="4092" y="69956"/>
                  </a:cubicBezTo>
                  <a:cubicBezTo>
                    <a:pt x="5444" y="70463"/>
                    <a:pt x="6905" y="70717"/>
                    <a:pt x="8381" y="70717"/>
                  </a:cubicBezTo>
                  <a:cubicBezTo>
                    <a:pt x="8627" y="70717"/>
                    <a:pt x="8874" y="70710"/>
                    <a:pt x="9120" y="70696"/>
                  </a:cubicBezTo>
                  <a:cubicBezTo>
                    <a:pt x="9366" y="70745"/>
                    <a:pt x="9613" y="70745"/>
                    <a:pt x="9859" y="70745"/>
                  </a:cubicBezTo>
                  <a:cubicBezTo>
                    <a:pt x="9881" y="70741"/>
                    <a:pt x="9902" y="70739"/>
                    <a:pt x="9921" y="70739"/>
                  </a:cubicBezTo>
                  <a:cubicBezTo>
                    <a:pt x="10122" y="70739"/>
                    <a:pt x="10200" y="70955"/>
                    <a:pt x="10155" y="71090"/>
                  </a:cubicBezTo>
                  <a:cubicBezTo>
                    <a:pt x="10155" y="71287"/>
                    <a:pt x="10204" y="71484"/>
                    <a:pt x="10155" y="71632"/>
                  </a:cubicBezTo>
                  <a:cubicBezTo>
                    <a:pt x="9958" y="72865"/>
                    <a:pt x="10155" y="74048"/>
                    <a:pt x="10155" y="75231"/>
                  </a:cubicBezTo>
                  <a:cubicBezTo>
                    <a:pt x="10106" y="76611"/>
                    <a:pt x="10204" y="78041"/>
                    <a:pt x="10204" y="79421"/>
                  </a:cubicBezTo>
                  <a:cubicBezTo>
                    <a:pt x="10204" y="80505"/>
                    <a:pt x="10204" y="81540"/>
                    <a:pt x="10254" y="82625"/>
                  </a:cubicBezTo>
                  <a:cubicBezTo>
                    <a:pt x="10352" y="83216"/>
                    <a:pt x="9859" y="83808"/>
                    <a:pt x="9219" y="83808"/>
                  </a:cubicBezTo>
                  <a:lnTo>
                    <a:pt x="8282" y="83808"/>
                  </a:lnTo>
                  <a:cubicBezTo>
                    <a:pt x="8125" y="83828"/>
                    <a:pt x="7971" y="83837"/>
                    <a:pt x="7821" y="83837"/>
                  </a:cubicBezTo>
                  <a:cubicBezTo>
                    <a:pt x="6469" y="83837"/>
                    <a:pt x="5404" y="83074"/>
                    <a:pt x="4338" y="82231"/>
                  </a:cubicBezTo>
                  <a:cubicBezTo>
                    <a:pt x="4043" y="81984"/>
                    <a:pt x="3796" y="81590"/>
                    <a:pt x="3500" y="81393"/>
                  </a:cubicBezTo>
                  <a:cubicBezTo>
                    <a:pt x="2613" y="80702"/>
                    <a:pt x="2712" y="79717"/>
                    <a:pt x="2761" y="78829"/>
                  </a:cubicBezTo>
                  <a:cubicBezTo>
                    <a:pt x="2761" y="78336"/>
                    <a:pt x="2712" y="77843"/>
                    <a:pt x="2712" y="77301"/>
                  </a:cubicBezTo>
                  <a:cubicBezTo>
                    <a:pt x="2761" y="75280"/>
                    <a:pt x="2761" y="73210"/>
                    <a:pt x="2810" y="71139"/>
                  </a:cubicBezTo>
                  <a:cubicBezTo>
                    <a:pt x="2810" y="70991"/>
                    <a:pt x="2860" y="70794"/>
                    <a:pt x="2909" y="70646"/>
                  </a:cubicBezTo>
                  <a:cubicBezTo>
                    <a:pt x="3008" y="70301"/>
                    <a:pt x="2613" y="69808"/>
                    <a:pt x="3057" y="69660"/>
                  </a:cubicBezTo>
                  <a:cubicBezTo>
                    <a:pt x="3096" y="69645"/>
                    <a:pt x="3139" y="69638"/>
                    <a:pt x="3185" y="69638"/>
                  </a:cubicBezTo>
                  <a:close/>
                  <a:moveTo>
                    <a:pt x="47617" y="1"/>
                  </a:moveTo>
                  <a:cubicBezTo>
                    <a:pt x="47556" y="1"/>
                    <a:pt x="47491" y="3"/>
                    <a:pt x="47422" y="8"/>
                  </a:cubicBezTo>
                  <a:cubicBezTo>
                    <a:pt x="46830" y="57"/>
                    <a:pt x="46239" y="106"/>
                    <a:pt x="45696" y="254"/>
                  </a:cubicBezTo>
                  <a:cubicBezTo>
                    <a:pt x="45154" y="402"/>
                    <a:pt x="44563" y="501"/>
                    <a:pt x="44020" y="501"/>
                  </a:cubicBezTo>
                  <a:cubicBezTo>
                    <a:pt x="42344" y="550"/>
                    <a:pt x="40668" y="747"/>
                    <a:pt x="38992" y="944"/>
                  </a:cubicBezTo>
                  <a:cubicBezTo>
                    <a:pt x="37760" y="1043"/>
                    <a:pt x="36528" y="1240"/>
                    <a:pt x="35295" y="1339"/>
                  </a:cubicBezTo>
                  <a:cubicBezTo>
                    <a:pt x="34211" y="1388"/>
                    <a:pt x="33077" y="1339"/>
                    <a:pt x="31992" y="1486"/>
                  </a:cubicBezTo>
                  <a:cubicBezTo>
                    <a:pt x="30760" y="1684"/>
                    <a:pt x="29528" y="1782"/>
                    <a:pt x="28295" y="1979"/>
                  </a:cubicBezTo>
                  <a:cubicBezTo>
                    <a:pt x="27556" y="2078"/>
                    <a:pt x="26718" y="2078"/>
                    <a:pt x="25979" y="2127"/>
                  </a:cubicBezTo>
                  <a:cubicBezTo>
                    <a:pt x="24894" y="2177"/>
                    <a:pt x="23810" y="2324"/>
                    <a:pt x="22725" y="2472"/>
                  </a:cubicBezTo>
                  <a:cubicBezTo>
                    <a:pt x="20852" y="2867"/>
                    <a:pt x="18930" y="2768"/>
                    <a:pt x="17056" y="3064"/>
                  </a:cubicBezTo>
                  <a:cubicBezTo>
                    <a:pt x="15578" y="3261"/>
                    <a:pt x="14148" y="3409"/>
                    <a:pt x="12669" y="3508"/>
                  </a:cubicBezTo>
                  <a:cubicBezTo>
                    <a:pt x="10550" y="3508"/>
                    <a:pt x="8430" y="3853"/>
                    <a:pt x="6360" y="4000"/>
                  </a:cubicBezTo>
                  <a:cubicBezTo>
                    <a:pt x="5324" y="4148"/>
                    <a:pt x="4338" y="4395"/>
                    <a:pt x="3353" y="4691"/>
                  </a:cubicBezTo>
                  <a:cubicBezTo>
                    <a:pt x="2367" y="4888"/>
                    <a:pt x="1775" y="5874"/>
                    <a:pt x="2120" y="6860"/>
                  </a:cubicBezTo>
                  <a:cubicBezTo>
                    <a:pt x="2170" y="7254"/>
                    <a:pt x="2219" y="7648"/>
                    <a:pt x="2170" y="8092"/>
                  </a:cubicBezTo>
                  <a:cubicBezTo>
                    <a:pt x="2170" y="9127"/>
                    <a:pt x="2120" y="10162"/>
                    <a:pt x="2071" y="11197"/>
                  </a:cubicBezTo>
                  <a:cubicBezTo>
                    <a:pt x="2022" y="12578"/>
                    <a:pt x="2268" y="14007"/>
                    <a:pt x="2120" y="15437"/>
                  </a:cubicBezTo>
                  <a:cubicBezTo>
                    <a:pt x="2071" y="15782"/>
                    <a:pt x="2120" y="16127"/>
                    <a:pt x="2120" y="16472"/>
                  </a:cubicBezTo>
                  <a:cubicBezTo>
                    <a:pt x="2120" y="16965"/>
                    <a:pt x="2268" y="17606"/>
                    <a:pt x="1479" y="17803"/>
                  </a:cubicBezTo>
                  <a:cubicBezTo>
                    <a:pt x="1233" y="17901"/>
                    <a:pt x="986" y="18099"/>
                    <a:pt x="888" y="18394"/>
                  </a:cubicBezTo>
                  <a:cubicBezTo>
                    <a:pt x="99" y="20021"/>
                    <a:pt x="99" y="22239"/>
                    <a:pt x="1874" y="23570"/>
                  </a:cubicBezTo>
                  <a:cubicBezTo>
                    <a:pt x="2071" y="23669"/>
                    <a:pt x="2170" y="23817"/>
                    <a:pt x="2120" y="23965"/>
                  </a:cubicBezTo>
                  <a:cubicBezTo>
                    <a:pt x="1923" y="25296"/>
                    <a:pt x="1874" y="26676"/>
                    <a:pt x="1972" y="28056"/>
                  </a:cubicBezTo>
                  <a:cubicBezTo>
                    <a:pt x="2022" y="28352"/>
                    <a:pt x="2022" y="28648"/>
                    <a:pt x="1972" y="28993"/>
                  </a:cubicBezTo>
                  <a:cubicBezTo>
                    <a:pt x="1775" y="30225"/>
                    <a:pt x="1972" y="31507"/>
                    <a:pt x="1972" y="32739"/>
                  </a:cubicBezTo>
                  <a:cubicBezTo>
                    <a:pt x="1972" y="33676"/>
                    <a:pt x="1972" y="34612"/>
                    <a:pt x="1972" y="35500"/>
                  </a:cubicBezTo>
                  <a:cubicBezTo>
                    <a:pt x="1874" y="36633"/>
                    <a:pt x="1874" y="37816"/>
                    <a:pt x="1972" y="38950"/>
                  </a:cubicBezTo>
                  <a:cubicBezTo>
                    <a:pt x="2022" y="39344"/>
                    <a:pt x="2071" y="39985"/>
                    <a:pt x="1824" y="40084"/>
                  </a:cubicBezTo>
                  <a:cubicBezTo>
                    <a:pt x="740" y="40528"/>
                    <a:pt x="592" y="41415"/>
                    <a:pt x="444" y="42351"/>
                  </a:cubicBezTo>
                  <a:cubicBezTo>
                    <a:pt x="198" y="43633"/>
                    <a:pt x="641" y="44915"/>
                    <a:pt x="1578" y="45753"/>
                  </a:cubicBezTo>
                  <a:cubicBezTo>
                    <a:pt x="1726" y="45901"/>
                    <a:pt x="1972" y="46049"/>
                    <a:pt x="1972" y="46246"/>
                  </a:cubicBezTo>
                  <a:cubicBezTo>
                    <a:pt x="1923" y="46788"/>
                    <a:pt x="2022" y="47330"/>
                    <a:pt x="1972" y="47823"/>
                  </a:cubicBezTo>
                  <a:cubicBezTo>
                    <a:pt x="1874" y="49006"/>
                    <a:pt x="1874" y="50140"/>
                    <a:pt x="1972" y="51323"/>
                  </a:cubicBezTo>
                  <a:cubicBezTo>
                    <a:pt x="1972" y="52802"/>
                    <a:pt x="2071" y="54281"/>
                    <a:pt x="1923" y="55809"/>
                  </a:cubicBezTo>
                  <a:cubicBezTo>
                    <a:pt x="1775" y="57781"/>
                    <a:pt x="1923" y="59703"/>
                    <a:pt x="1874" y="61675"/>
                  </a:cubicBezTo>
                  <a:cubicBezTo>
                    <a:pt x="1874" y="62316"/>
                    <a:pt x="1923" y="62907"/>
                    <a:pt x="1134" y="63252"/>
                  </a:cubicBezTo>
                  <a:cubicBezTo>
                    <a:pt x="296" y="63597"/>
                    <a:pt x="296" y="64632"/>
                    <a:pt x="198" y="65421"/>
                  </a:cubicBezTo>
                  <a:cubicBezTo>
                    <a:pt x="1" y="66456"/>
                    <a:pt x="296" y="67492"/>
                    <a:pt x="1036" y="68280"/>
                  </a:cubicBezTo>
                  <a:cubicBezTo>
                    <a:pt x="1677" y="68822"/>
                    <a:pt x="1972" y="69710"/>
                    <a:pt x="1824" y="70597"/>
                  </a:cubicBezTo>
                  <a:cubicBezTo>
                    <a:pt x="1726" y="71435"/>
                    <a:pt x="1824" y="72322"/>
                    <a:pt x="1824" y="73210"/>
                  </a:cubicBezTo>
                  <a:cubicBezTo>
                    <a:pt x="1726" y="74886"/>
                    <a:pt x="1923" y="76512"/>
                    <a:pt x="1874" y="78188"/>
                  </a:cubicBezTo>
                  <a:cubicBezTo>
                    <a:pt x="1874" y="78928"/>
                    <a:pt x="1578" y="79717"/>
                    <a:pt x="1874" y="80407"/>
                  </a:cubicBezTo>
                  <a:cubicBezTo>
                    <a:pt x="2317" y="81442"/>
                    <a:pt x="3008" y="82280"/>
                    <a:pt x="3895" y="83019"/>
                  </a:cubicBezTo>
                  <a:cubicBezTo>
                    <a:pt x="4486" y="83611"/>
                    <a:pt x="5374" y="83808"/>
                    <a:pt x="6014" y="84399"/>
                  </a:cubicBezTo>
                  <a:cubicBezTo>
                    <a:pt x="6359" y="84658"/>
                    <a:pt x="6741" y="84803"/>
                    <a:pt x="7160" y="84803"/>
                  </a:cubicBezTo>
                  <a:cubicBezTo>
                    <a:pt x="7221" y="84803"/>
                    <a:pt x="7283" y="84800"/>
                    <a:pt x="7345" y="84794"/>
                  </a:cubicBezTo>
                  <a:cubicBezTo>
                    <a:pt x="7764" y="84759"/>
                    <a:pt x="8182" y="84724"/>
                    <a:pt x="8583" y="84724"/>
                  </a:cubicBezTo>
                  <a:cubicBezTo>
                    <a:pt x="8749" y="84724"/>
                    <a:pt x="8912" y="84730"/>
                    <a:pt x="9071" y="84745"/>
                  </a:cubicBezTo>
                  <a:cubicBezTo>
                    <a:pt x="9147" y="84753"/>
                    <a:pt x="9223" y="84757"/>
                    <a:pt x="9299" y="84757"/>
                  </a:cubicBezTo>
                  <a:cubicBezTo>
                    <a:pt x="9664" y="84757"/>
                    <a:pt x="10017" y="84661"/>
                    <a:pt x="10303" y="84498"/>
                  </a:cubicBezTo>
                  <a:cubicBezTo>
                    <a:pt x="10993" y="84054"/>
                    <a:pt x="11782" y="83709"/>
                    <a:pt x="12571" y="83512"/>
                  </a:cubicBezTo>
                  <a:cubicBezTo>
                    <a:pt x="13852" y="83364"/>
                    <a:pt x="15134" y="83069"/>
                    <a:pt x="16416" y="82723"/>
                  </a:cubicBezTo>
                  <a:cubicBezTo>
                    <a:pt x="17648" y="82428"/>
                    <a:pt x="18979" y="82132"/>
                    <a:pt x="20260" y="81885"/>
                  </a:cubicBezTo>
                  <a:cubicBezTo>
                    <a:pt x="21690" y="81590"/>
                    <a:pt x="23070" y="81146"/>
                    <a:pt x="24450" y="80900"/>
                  </a:cubicBezTo>
                  <a:cubicBezTo>
                    <a:pt x="26373" y="80555"/>
                    <a:pt x="28295" y="80012"/>
                    <a:pt x="30218" y="79667"/>
                  </a:cubicBezTo>
                  <a:cubicBezTo>
                    <a:pt x="31302" y="79470"/>
                    <a:pt x="32338" y="79125"/>
                    <a:pt x="33471" y="78928"/>
                  </a:cubicBezTo>
                  <a:cubicBezTo>
                    <a:pt x="35147" y="78681"/>
                    <a:pt x="36823" y="78188"/>
                    <a:pt x="38499" y="77843"/>
                  </a:cubicBezTo>
                  <a:cubicBezTo>
                    <a:pt x="40077" y="77548"/>
                    <a:pt x="41605" y="77252"/>
                    <a:pt x="43133" y="76759"/>
                  </a:cubicBezTo>
                  <a:cubicBezTo>
                    <a:pt x="43971" y="76562"/>
                    <a:pt x="44809" y="76463"/>
                    <a:pt x="45598" y="76266"/>
                  </a:cubicBezTo>
                  <a:cubicBezTo>
                    <a:pt x="46879" y="75921"/>
                    <a:pt x="48210" y="75724"/>
                    <a:pt x="49443" y="75428"/>
                  </a:cubicBezTo>
                  <a:cubicBezTo>
                    <a:pt x="50626" y="75181"/>
                    <a:pt x="51858" y="74984"/>
                    <a:pt x="53041" y="74787"/>
                  </a:cubicBezTo>
                  <a:cubicBezTo>
                    <a:pt x="54224" y="74590"/>
                    <a:pt x="55259" y="74097"/>
                    <a:pt x="56442" y="73949"/>
                  </a:cubicBezTo>
                  <a:cubicBezTo>
                    <a:pt x="56689" y="73900"/>
                    <a:pt x="56738" y="73752"/>
                    <a:pt x="56837" y="73505"/>
                  </a:cubicBezTo>
                  <a:cubicBezTo>
                    <a:pt x="57231" y="72273"/>
                    <a:pt x="56985" y="71041"/>
                    <a:pt x="56985" y="69858"/>
                  </a:cubicBezTo>
                  <a:cubicBezTo>
                    <a:pt x="56935" y="67738"/>
                    <a:pt x="57034" y="65668"/>
                    <a:pt x="56985" y="63548"/>
                  </a:cubicBezTo>
                  <a:cubicBezTo>
                    <a:pt x="56935" y="61872"/>
                    <a:pt x="57034" y="60147"/>
                    <a:pt x="57034" y="58421"/>
                  </a:cubicBezTo>
                  <a:cubicBezTo>
                    <a:pt x="57034" y="56992"/>
                    <a:pt x="57133" y="55513"/>
                    <a:pt x="57083" y="54083"/>
                  </a:cubicBezTo>
                  <a:cubicBezTo>
                    <a:pt x="57034" y="52753"/>
                    <a:pt x="57182" y="51471"/>
                    <a:pt x="57083" y="50189"/>
                  </a:cubicBezTo>
                  <a:cubicBezTo>
                    <a:pt x="57034" y="49105"/>
                    <a:pt x="57182" y="48020"/>
                    <a:pt x="57083" y="46985"/>
                  </a:cubicBezTo>
                  <a:cubicBezTo>
                    <a:pt x="56985" y="45260"/>
                    <a:pt x="57083" y="43584"/>
                    <a:pt x="57083" y="41859"/>
                  </a:cubicBezTo>
                  <a:lnTo>
                    <a:pt x="57083" y="36091"/>
                  </a:lnTo>
                  <a:cubicBezTo>
                    <a:pt x="57083" y="33232"/>
                    <a:pt x="57034" y="30373"/>
                    <a:pt x="57133" y="27514"/>
                  </a:cubicBezTo>
                  <a:cubicBezTo>
                    <a:pt x="57133" y="26331"/>
                    <a:pt x="57133" y="25148"/>
                    <a:pt x="57182" y="24014"/>
                  </a:cubicBezTo>
                  <a:cubicBezTo>
                    <a:pt x="57182" y="21944"/>
                    <a:pt x="57231" y="19873"/>
                    <a:pt x="57182" y="17803"/>
                  </a:cubicBezTo>
                  <a:cubicBezTo>
                    <a:pt x="57133" y="15535"/>
                    <a:pt x="57182" y="13268"/>
                    <a:pt x="57182" y="11000"/>
                  </a:cubicBezTo>
                  <a:cubicBezTo>
                    <a:pt x="57182" y="9029"/>
                    <a:pt x="57330" y="7057"/>
                    <a:pt x="57182" y="5036"/>
                  </a:cubicBezTo>
                  <a:cubicBezTo>
                    <a:pt x="57263" y="4590"/>
                    <a:pt x="56911" y="4245"/>
                    <a:pt x="56483" y="4245"/>
                  </a:cubicBezTo>
                  <a:cubicBezTo>
                    <a:pt x="56390" y="4245"/>
                    <a:pt x="56293" y="4261"/>
                    <a:pt x="56196" y="4296"/>
                  </a:cubicBezTo>
                  <a:cubicBezTo>
                    <a:pt x="55111" y="4444"/>
                    <a:pt x="54027" y="4543"/>
                    <a:pt x="52893" y="4592"/>
                  </a:cubicBezTo>
                  <a:cubicBezTo>
                    <a:pt x="52799" y="4599"/>
                    <a:pt x="52705" y="4602"/>
                    <a:pt x="52612" y="4602"/>
                  </a:cubicBezTo>
                  <a:cubicBezTo>
                    <a:pt x="51394" y="4602"/>
                    <a:pt x="50285" y="4039"/>
                    <a:pt x="49048" y="3902"/>
                  </a:cubicBezTo>
                  <a:cubicBezTo>
                    <a:pt x="48753" y="3902"/>
                    <a:pt x="48506" y="3606"/>
                    <a:pt x="48555" y="3310"/>
                  </a:cubicBezTo>
                  <a:cubicBezTo>
                    <a:pt x="48555" y="2522"/>
                    <a:pt x="48506" y="1733"/>
                    <a:pt x="48457" y="944"/>
                  </a:cubicBezTo>
                  <a:cubicBezTo>
                    <a:pt x="48412" y="230"/>
                    <a:pt x="48206" y="1"/>
                    <a:pt x="47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3"/>
            <p:cNvSpPr/>
            <p:nvPr/>
          </p:nvSpPr>
          <p:spPr>
            <a:xfrm>
              <a:off x="5155100" y="706300"/>
              <a:ext cx="653175" cy="1313050"/>
            </a:xfrm>
            <a:custGeom>
              <a:avLst/>
              <a:gdLst/>
              <a:ahLst/>
              <a:cxnLst/>
              <a:rect l="l" t="t" r="r" b="b"/>
              <a:pathLst>
                <a:path w="26127" h="52522" extrusionOk="0">
                  <a:moveTo>
                    <a:pt x="14976" y="1080"/>
                  </a:moveTo>
                  <a:cubicBezTo>
                    <a:pt x="15169" y="1080"/>
                    <a:pt x="15281" y="1225"/>
                    <a:pt x="15281" y="1484"/>
                  </a:cubicBezTo>
                  <a:cubicBezTo>
                    <a:pt x="15429" y="2913"/>
                    <a:pt x="15281" y="4293"/>
                    <a:pt x="15331" y="5723"/>
                  </a:cubicBezTo>
                  <a:cubicBezTo>
                    <a:pt x="15331" y="7300"/>
                    <a:pt x="15479" y="8927"/>
                    <a:pt x="15577" y="10505"/>
                  </a:cubicBezTo>
                  <a:cubicBezTo>
                    <a:pt x="15614" y="11573"/>
                    <a:pt x="15678" y="11870"/>
                    <a:pt x="16305" y="11870"/>
                  </a:cubicBezTo>
                  <a:cubicBezTo>
                    <a:pt x="16517" y="11870"/>
                    <a:pt x="16793" y="11836"/>
                    <a:pt x="17155" y="11786"/>
                  </a:cubicBezTo>
                  <a:cubicBezTo>
                    <a:pt x="18584" y="11638"/>
                    <a:pt x="19915" y="11392"/>
                    <a:pt x="21295" y="11343"/>
                  </a:cubicBezTo>
                  <a:cubicBezTo>
                    <a:pt x="22281" y="11244"/>
                    <a:pt x="23267" y="11145"/>
                    <a:pt x="24253" y="10948"/>
                  </a:cubicBezTo>
                  <a:cubicBezTo>
                    <a:pt x="24374" y="10931"/>
                    <a:pt x="24474" y="10921"/>
                    <a:pt x="24556" y="10921"/>
                  </a:cubicBezTo>
                  <a:cubicBezTo>
                    <a:pt x="24945" y="10921"/>
                    <a:pt x="24952" y="11136"/>
                    <a:pt x="24992" y="11786"/>
                  </a:cubicBezTo>
                  <a:cubicBezTo>
                    <a:pt x="25042" y="12378"/>
                    <a:pt x="24943" y="13019"/>
                    <a:pt x="24943" y="13610"/>
                  </a:cubicBezTo>
                  <a:cubicBezTo>
                    <a:pt x="24992" y="13758"/>
                    <a:pt x="24992" y="13906"/>
                    <a:pt x="24943" y="14004"/>
                  </a:cubicBezTo>
                  <a:cubicBezTo>
                    <a:pt x="24795" y="14399"/>
                    <a:pt x="25140" y="14941"/>
                    <a:pt x="24795" y="15089"/>
                  </a:cubicBezTo>
                  <a:cubicBezTo>
                    <a:pt x="24302" y="15286"/>
                    <a:pt x="23760" y="15434"/>
                    <a:pt x="23168" y="15483"/>
                  </a:cubicBezTo>
                  <a:cubicBezTo>
                    <a:pt x="22380" y="15582"/>
                    <a:pt x="21591" y="15680"/>
                    <a:pt x="20802" y="15779"/>
                  </a:cubicBezTo>
                  <a:cubicBezTo>
                    <a:pt x="20014" y="15927"/>
                    <a:pt x="19176" y="15976"/>
                    <a:pt x="18338" y="16075"/>
                  </a:cubicBezTo>
                  <a:cubicBezTo>
                    <a:pt x="17549" y="16223"/>
                    <a:pt x="16760" y="16321"/>
                    <a:pt x="15971" y="16420"/>
                  </a:cubicBezTo>
                  <a:cubicBezTo>
                    <a:pt x="15725" y="16469"/>
                    <a:pt x="15528" y="16666"/>
                    <a:pt x="15528" y="16913"/>
                  </a:cubicBezTo>
                  <a:cubicBezTo>
                    <a:pt x="15479" y="17800"/>
                    <a:pt x="15429" y="18638"/>
                    <a:pt x="15479" y="19476"/>
                  </a:cubicBezTo>
                  <a:cubicBezTo>
                    <a:pt x="15528" y="20708"/>
                    <a:pt x="15479" y="21941"/>
                    <a:pt x="15380" y="23222"/>
                  </a:cubicBezTo>
                  <a:cubicBezTo>
                    <a:pt x="15331" y="24159"/>
                    <a:pt x="15331" y="25145"/>
                    <a:pt x="15380" y="26082"/>
                  </a:cubicBezTo>
                  <a:cubicBezTo>
                    <a:pt x="15429" y="26821"/>
                    <a:pt x="15380" y="27610"/>
                    <a:pt x="15331" y="28349"/>
                  </a:cubicBezTo>
                  <a:lnTo>
                    <a:pt x="15331" y="30814"/>
                  </a:lnTo>
                  <a:cubicBezTo>
                    <a:pt x="15331" y="32194"/>
                    <a:pt x="15380" y="33574"/>
                    <a:pt x="15380" y="34954"/>
                  </a:cubicBezTo>
                  <a:cubicBezTo>
                    <a:pt x="15331" y="36729"/>
                    <a:pt x="15084" y="38504"/>
                    <a:pt x="15331" y="40278"/>
                  </a:cubicBezTo>
                  <a:cubicBezTo>
                    <a:pt x="15429" y="41018"/>
                    <a:pt x="15232" y="41757"/>
                    <a:pt x="15232" y="42497"/>
                  </a:cubicBezTo>
                  <a:cubicBezTo>
                    <a:pt x="15331" y="44271"/>
                    <a:pt x="15232" y="45996"/>
                    <a:pt x="15232" y="47771"/>
                  </a:cubicBezTo>
                  <a:cubicBezTo>
                    <a:pt x="15183" y="48609"/>
                    <a:pt x="15183" y="49447"/>
                    <a:pt x="15232" y="50334"/>
                  </a:cubicBezTo>
                  <a:cubicBezTo>
                    <a:pt x="15323" y="50562"/>
                    <a:pt x="15119" y="50833"/>
                    <a:pt x="14854" y="50833"/>
                  </a:cubicBezTo>
                  <a:cubicBezTo>
                    <a:pt x="14832" y="50833"/>
                    <a:pt x="14810" y="50831"/>
                    <a:pt x="14788" y="50827"/>
                  </a:cubicBezTo>
                  <a:cubicBezTo>
                    <a:pt x="13605" y="50827"/>
                    <a:pt x="12472" y="51222"/>
                    <a:pt x="11190" y="51271"/>
                  </a:cubicBezTo>
                  <a:cubicBezTo>
                    <a:pt x="11239" y="49792"/>
                    <a:pt x="11091" y="48313"/>
                    <a:pt x="11141" y="46785"/>
                  </a:cubicBezTo>
                  <a:cubicBezTo>
                    <a:pt x="11190" y="45947"/>
                    <a:pt x="11042" y="45109"/>
                    <a:pt x="11091" y="44271"/>
                  </a:cubicBezTo>
                  <a:cubicBezTo>
                    <a:pt x="11091" y="43285"/>
                    <a:pt x="11239" y="42299"/>
                    <a:pt x="11141" y="41313"/>
                  </a:cubicBezTo>
                  <a:cubicBezTo>
                    <a:pt x="11042" y="39736"/>
                    <a:pt x="11190" y="38159"/>
                    <a:pt x="11042" y="36581"/>
                  </a:cubicBezTo>
                  <a:cubicBezTo>
                    <a:pt x="10993" y="35398"/>
                    <a:pt x="10993" y="34215"/>
                    <a:pt x="11042" y="33081"/>
                  </a:cubicBezTo>
                  <a:cubicBezTo>
                    <a:pt x="11091" y="32440"/>
                    <a:pt x="10993" y="31898"/>
                    <a:pt x="10993" y="31307"/>
                  </a:cubicBezTo>
                  <a:cubicBezTo>
                    <a:pt x="10993" y="30469"/>
                    <a:pt x="11091" y="29631"/>
                    <a:pt x="11091" y="28743"/>
                  </a:cubicBezTo>
                  <a:cubicBezTo>
                    <a:pt x="11042" y="27905"/>
                    <a:pt x="10894" y="27166"/>
                    <a:pt x="10943" y="26377"/>
                  </a:cubicBezTo>
                  <a:cubicBezTo>
                    <a:pt x="11042" y="24701"/>
                    <a:pt x="10993" y="22976"/>
                    <a:pt x="10993" y="21300"/>
                  </a:cubicBezTo>
                  <a:cubicBezTo>
                    <a:pt x="10993" y="20215"/>
                    <a:pt x="10894" y="19180"/>
                    <a:pt x="10993" y="18145"/>
                  </a:cubicBezTo>
                  <a:cubicBezTo>
                    <a:pt x="11042" y="17751"/>
                    <a:pt x="10845" y="17406"/>
                    <a:pt x="10303" y="17406"/>
                  </a:cubicBezTo>
                  <a:cubicBezTo>
                    <a:pt x="8627" y="17504"/>
                    <a:pt x="6901" y="17701"/>
                    <a:pt x="5275" y="18047"/>
                  </a:cubicBezTo>
                  <a:cubicBezTo>
                    <a:pt x="4042" y="18244"/>
                    <a:pt x="2859" y="18244"/>
                    <a:pt x="1627" y="18441"/>
                  </a:cubicBezTo>
                  <a:cubicBezTo>
                    <a:pt x="1595" y="18447"/>
                    <a:pt x="1566" y="18450"/>
                    <a:pt x="1539" y="18450"/>
                  </a:cubicBezTo>
                  <a:cubicBezTo>
                    <a:pt x="1357" y="18450"/>
                    <a:pt x="1282" y="18310"/>
                    <a:pt x="1282" y="18096"/>
                  </a:cubicBezTo>
                  <a:lnTo>
                    <a:pt x="1282" y="14300"/>
                  </a:lnTo>
                  <a:cubicBezTo>
                    <a:pt x="1282" y="14103"/>
                    <a:pt x="1380" y="14103"/>
                    <a:pt x="1578" y="14054"/>
                  </a:cubicBezTo>
                  <a:cubicBezTo>
                    <a:pt x="4042" y="13659"/>
                    <a:pt x="6507" y="13364"/>
                    <a:pt x="9021" y="13068"/>
                  </a:cubicBezTo>
                  <a:cubicBezTo>
                    <a:pt x="9573" y="13022"/>
                    <a:pt x="10126" y="12718"/>
                    <a:pt x="10718" y="12718"/>
                  </a:cubicBezTo>
                  <a:cubicBezTo>
                    <a:pt x="10760" y="12718"/>
                    <a:pt x="10802" y="12719"/>
                    <a:pt x="10845" y="12723"/>
                  </a:cubicBezTo>
                  <a:cubicBezTo>
                    <a:pt x="11091" y="12723"/>
                    <a:pt x="11239" y="12526"/>
                    <a:pt x="11239" y="12279"/>
                  </a:cubicBezTo>
                  <a:cubicBezTo>
                    <a:pt x="11288" y="11392"/>
                    <a:pt x="11288" y="10505"/>
                    <a:pt x="11239" y="9617"/>
                  </a:cubicBezTo>
                  <a:cubicBezTo>
                    <a:pt x="11141" y="8681"/>
                    <a:pt x="11338" y="7744"/>
                    <a:pt x="11239" y="6758"/>
                  </a:cubicBezTo>
                  <a:cubicBezTo>
                    <a:pt x="11141" y="6167"/>
                    <a:pt x="11190" y="5575"/>
                    <a:pt x="11141" y="4984"/>
                  </a:cubicBezTo>
                  <a:cubicBezTo>
                    <a:pt x="11091" y="3948"/>
                    <a:pt x="11141" y="2962"/>
                    <a:pt x="11141" y="1927"/>
                  </a:cubicBezTo>
                  <a:cubicBezTo>
                    <a:pt x="11141" y="1779"/>
                    <a:pt x="11190" y="1681"/>
                    <a:pt x="11387" y="1681"/>
                  </a:cubicBezTo>
                  <a:cubicBezTo>
                    <a:pt x="12570" y="1434"/>
                    <a:pt x="13753" y="1385"/>
                    <a:pt x="14887" y="1089"/>
                  </a:cubicBezTo>
                  <a:cubicBezTo>
                    <a:pt x="14918" y="1083"/>
                    <a:pt x="14948" y="1080"/>
                    <a:pt x="14976" y="1080"/>
                  </a:cubicBezTo>
                  <a:close/>
                  <a:moveTo>
                    <a:pt x="15645" y="1"/>
                  </a:moveTo>
                  <a:cubicBezTo>
                    <a:pt x="15541" y="1"/>
                    <a:pt x="15421" y="19"/>
                    <a:pt x="15281" y="54"/>
                  </a:cubicBezTo>
                  <a:cubicBezTo>
                    <a:pt x="14690" y="153"/>
                    <a:pt x="14000" y="251"/>
                    <a:pt x="13359" y="350"/>
                  </a:cubicBezTo>
                  <a:cubicBezTo>
                    <a:pt x="12521" y="498"/>
                    <a:pt x="11683" y="596"/>
                    <a:pt x="10894" y="695"/>
                  </a:cubicBezTo>
                  <a:cubicBezTo>
                    <a:pt x="10352" y="695"/>
                    <a:pt x="9958" y="1188"/>
                    <a:pt x="10056" y="1681"/>
                  </a:cubicBezTo>
                  <a:cubicBezTo>
                    <a:pt x="10155" y="3160"/>
                    <a:pt x="10204" y="4688"/>
                    <a:pt x="10155" y="6167"/>
                  </a:cubicBezTo>
                  <a:cubicBezTo>
                    <a:pt x="10056" y="7103"/>
                    <a:pt x="10056" y="7991"/>
                    <a:pt x="10155" y="8927"/>
                  </a:cubicBezTo>
                  <a:cubicBezTo>
                    <a:pt x="10253" y="9765"/>
                    <a:pt x="10204" y="10603"/>
                    <a:pt x="10105" y="11441"/>
                  </a:cubicBezTo>
                  <a:cubicBezTo>
                    <a:pt x="10105" y="11573"/>
                    <a:pt x="10105" y="11745"/>
                    <a:pt x="9965" y="11745"/>
                  </a:cubicBezTo>
                  <a:cubicBezTo>
                    <a:pt x="9948" y="11745"/>
                    <a:pt x="9929" y="11742"/>
                    <a:pt x="9908" y="11737"/>
                  </a:cubicBezTo>
                  <a:cubicBezTo>
                    <a:pt x="9876" y="11731"/>
                    <a:pt x="9844" y="11729"/>
                    <a:pt x="9813" y="11729"/>
                  </a:cubicBezTo>
                  <a:cubicBezTo>
                    <a:pt x="9558" y="11729"/>
                    <a:pt x="9339" y="11890"/>
                    <a:pt x="9120" y="11934"/>
                  </a:cubicBezTo>
                  <a:cubicBezTo>
                    <a:pt x="7296" y="12181"/>
                    <a:pt x="5472" y="12378"/>
                    <a:pt x="3697" y="12723"/>
                  </a:cubicBezTo>
                  <a:cubicBezTo>
                    <a:pt x="2711" y="12920"/>
                    <a:pt x="1676" y="12920"/>
                    <a:pt x="740" y="13117"/>
                  </a:cubicBezTo>
                  <a:cubicBezTo>
                    <a:pt x="394" y="13166"/>
                    <a:pt x="197" y="13314"/>
                    <a:pt x="197" y="13610"/>
                  </a:cubicBezTo>
                  <a:cubicBezTo>
                    <a:pt x="99" y="14202"/>
                    <a:pt x="49" y="14744"/>
                    <a:pt x="148" y="15286"/>
                  </a:cubicBezTo>
                  <a:cubicBezTo>
                    <a:pt x="394" y="16321"/>
                    <a:pt x="0" y="17406"/>
                    <a:pt x="197" y="18293"/>
                  </a:cubicBezTo>
                  <a:cubicBezTo>
                    <a:pt x="162" y="19325"/>
                    <a:pt x="280" y="19535"/>
                    <a:pt x="701" y="19535"/>
                  </a:cubicBezTo>
                  <a:cubicBezTo>
                    <a:pt x="863" y="19535"/>
                    <a:pt x="1070" y="19504"/>
                    <a:pt x="1331" y="19476"/>
                  </a:cubicBezTo>
                  <a:cubicBezTo>
                    <a:pt x="2317" y="19328"/>
                    <a:pt x="3352" y="19230"/>
                    <a:pt x="4387" y="19032"/>
                  </a:cubicBezTo>
                  <a:cubicBezTo>
                    <a:pt x="6014" y="18737"/>
                    <a:pt x="7739" y="18885"/>
                    <a:pt x="9415" y="18539"/>
                  </a:cubicBezTo>
                  <a:cubicBezTo>
                    <a:pt x="9455" y="18531"/>
                    <a:pt x="9491" y="18527"/>
                    <a:pt x="9524" y="18527"/>
                  </a:cubicBezTo>
                  <a:cubicBezTo>
                    <a:pt x="9691" y="18527"/>
                    <a:pt x="9760" y="18637"/>
                    <a:pt x="9760" y="18885"/>
                  </a:cubicBezTo>
                  <a:cubicBezTo>
                    <a:pt x="9760" y="19525"/>
                    <a:pt x="9760" y="20215"/>
                    <a:pt x="9760" y="20856"/>
                  </a:cubicBezTo>
                  <a:cubicBezTo>
                    <a:pt x="9859" y="22286"/>
                    <a:pt x="9760" y="23765"/>
                    <a:pt x="9908" y="25145"/>
                  </a:cubicBezTo>
                  <a:cubicBezTo>
                    <a:pt x="10056" y="26772"/>
                    <a:pt x="10056" y="28349"/>
                    <a:pt x="10007" y="29976"/>
                  </a:cubicBezTo>
                  <a:cubicBezTo>
                    <a:pt x="10007" y="31159"/>
                    <a:pt x="10056" y="32293"/>
                    <a:pt x="10056" y="33525"/>
                  </a:cubicBezTo>
                  <a:cubicBezTo>
                    <a:pt x="10056" y="34412"/>
                    <a:pt x="10105" y="35349"/>
                    <a:pt x="10056" y="36236"/>
                  </a:cubicBezTo>
                  <a:cubicBezTo>
                    <a:pt x="9958" y="37764"/>
                    <a:pt x="9958" y="39292"/>
                    <a:pt x="10056" y="40820"/>
                  </a:cubicBezTo>
                  <a:cubicBezTo>
                    <a:pt x="10155" y="41905"/>
                    <a:pt x="10056" y="42989"/>
                    <a:pt x="10105" y="44123"/>
                  </a:cubicBezTo>
                  <a:cubicBezTo>
                    <a:pt x="10204" y="45060"/>
                    <a:pt x="10204" y="45996"/>
                    <a:pt x="10105" y="46933"/>
                  </a:cubicBezTo>
                  <a:cubicBezTo>
                    <a:pt x="10007" y="47919"/>
                    <a:pt x="10105" y="48954"/>
                    <a:pt x="10056" y="49940"/>
                  </a:cubicBezTo>
                  <a:cubicBezTo>
                    <a:pt x="10105" y="50531"/>
                    <a:pt x="10105" y="51074"/>
                    <a:pt x="10056" y="51665"/>
                  </a:cubicBezTo>
                  <a:cubicBezTo>
                    <a:pt x="9927" y="52225"/>
                    <a:pt x="10099" y="52522"/>
                    <a:pt x="10572" y="52522"/>
                  </a:cubicBezTo>
                  <a:cubicBezTo>
                    <a:pt x="10640" y="52522"/>
                    <a:pt x="10715" y="52516"/>
                    <a:pt x="10796" y="52503"/>
                  </a:cubicBezTo>
                  <a:cubicBezTo>
                    <a:pt x="12472" y="52257"/>
                    <a:pt x="14098" y="51961"/>
                    <a:pt x="15725" y="51665"/>
                  </a:cubicBezTo>
                  <a:cubicBezTo>
                    <a:pt x="16070" y="51616"/>
                    <a:pt x="16267" y="51369"/>
                    <a:pt x="16317" y="51024"/>
                  </a:cubicBezTo>
                  <a:cubicBezTo>
                    <a:pt x="16415" y="49644"/>
                    <a:pt x="16267" y="48215"/>
                    <a:pt x="16317" y="46785"/>
                  </a:cubicBezTo>
                  <a:cubicBezTo>
                    <a:pt x="16366" y="45060"/>
                    <a:pt x="16169" y="43384"/>
                    <a:pt x="16267" y="41659"/>
                  </a:cubicBezTo>
                  <a:cubicBezTo>
                    <a:pt x="16317" y="39933"/>
                    <a:pt x="16317" y="38257"/>
                    <a:pt x="16317" y="36581"/>
                  </a:cubicBezTo>
                  <a:cubicBezTo>
                    <a:pt x="16317" y="35546"/>
                    <a:pt x="16366" y="34560"/>
                    <a:pt x="16317" y="33525"/>
                  </a:cubicBezTo>
                  <a:cubicBezTo>
                    <a:pt x="16267" y="32736"/>
                    <a:pt x="16267" y="31898"/>
                    <a:pt x="16317" y="31060"/>
                  </a:cubicBezTo>
                  <a:cubicBezTo>
                    <a:pt x="16464" y="28842"/>
                    <a:pt x="16464" y="26574"/>
                    <a:pt x="16563" y="24356"/>
                  </a:cubicBezTo>
                  <a:cubicBezTo>
                    <a:pt x="16612" y="22877"/>
                    <a:pt x="16366" y="21349"/>
                    <a:pt x="16464" y="19870"/>
                  </a:cubicBezTo>
                  <a:cubicBezTo>
                    <a:pt x="16563" y="19279"/>
                    <a:pt x="16563" y="18638"/>
                    <a:pt x="16464" y="18047"/>
                  </a:cubicBezTo>
                  <a:cubicBezTo>
                    <a:pt x="16415" y="17652"/>
                    <a:pt x="16563" y="17455"/>
                    <a:pt x="16957" y="17406"/>
                  </a:cubicBezTo>
                  <a:cubicBezTo>
                    <a:pt x="17697" y="17356"/>
                    <a:pt x="18436" y="17258"/>
                    <a:pt x="19176" y="17061"/>
                  </a:cubicBezTo>
                  <a:cubicBezTo>
                    <a:pt x="21049" y="16568"/>
                    <a:pt x="22922" y="16518"/>
                    <a:pt x="24795" y="16272"/>
                  </a:cubicBezTo>
                  <a:cubicBezTo>
                    <a:pt x="25929" y="16075"/>
                    <a:pt x="25929" y="16124"/>
                    <a:pt x="25978" y="15040"/>
                  </a:cubicBezTo>
                  <a:cubicBezTo>
                    <a:pt x="26027" y="13511"/>
                    <a:pt x="25929" y="11983"/>
                    <a:pt x="26077" y="10455"/>
                  </a:cubicBezTo>
                  <a:cubicBezTo>
                    <a:pt x="26126" y="9913"/>
                    <a:pt x="25830" y="9765"/>
                    <a:pt x="25337" y="9765"/>
                  </a:cubicBezTo>
                  <a:cubicBezTo>
                    <a:pt x="24351" y="9814"/>
                    <a:pt x="23415" y="9913"/>
                    <a:pt x="22429" y="10061"/>
                  </a:cubicBezTo>
                  <a:cubicBezTo>
                    <a:pt x="20556" y="10307"/>
                    <a:pt x="18732" y="10554"/>
                    <a:pt x="16859" y="10800"/>
                  </a:cubicBezTo>
                  <a:cubicBezTo>
                    <a:pt x="16819" y="10807"/>
                    <a:pt x="16784" y="10810"/>
                    <a:pt x="16753" y="10810"/>
                  </a:cubicBezTo>
                  <a:cubicBezTo>
                    <a:pt x="16552" y="10810"/>
                    <a:pt x="16520" y="10682"/>
                    <a:pt x="16563" y="10554"/>
                  </a:cubicBezTo>
                  <a:cubicBezTo>
                    <a:pt x="16760" y="9371"/>
                    <a:pt x="16317" y="8237"/>
                    <a:pt x="16464" y="7054"/>
                  </a:cubicBezTo>
                  <a:cubicBezTo>
                    <a:pt x="16612" y="5772"/>
                    <a:pt x="16267" y="4441"/>
                    <a:pt x="16267" y="3160"/>
                  </a:cubicBezTo>
                  <a:cubicBezTo>
                    <a:pt x="16317" y="2322"/>
                    <a:pt x="16267" y="1484"/>
                    <a:pt x="16218" y="646"/>
                  </a:cubicBezTo>
                  <a:cubicBezTo>
                    <a:pt x="16143" y="194"/>
                    <a:pt x="15981" y="1"/>
                    <a:pt x="15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Smiley Face 70"/>
          <p:cNvSpPr/>
          <p:nvPr/>
        </p:nvSpPr>
        <p:spPr>
          <a:xfrm>
            <a:off x="3929058" y="2428874"/>
            <a:ext cx="928694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Sadržaj</a:t>
            </a:r>
            <a:endParaRPr sz="3200"/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 idx="2"/>
          </p:nvPr>
        </p:nvSpPr>
        <p:spPr>
          <a:xfrm>
            <a:off x="1522513" y="1112200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</a:t>
            </a:r>
            <a:endParaRPr sz="3600"/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3"/>
          </p:nvPr>
        </p:nvSpPr>
        <p:spPr>
          <a:xfrm>
            <a:off x="2643174" y="121442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Tko je sveta Lucija?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 idx="4"/>
          </p:nvPr>
        </p:nvSpPr>
        <p:spPr>
          <a:xfrm>
            <a:off x="1522513" y="1821588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II</a:t>
            </a:r>
            <a:endParaRPr sz="360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 idx="5"/>
          </p:nvPr>
        </p:nvSpPr>
        <p:spPr>
          <a:xfrm>
            <a:off x="2714612" y="192880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Zašto palimo svijeću i sadimo pšenicu?</a:t>
            </a:r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 idx="7"/>
          </p:nvPr>
        </p:nvSpPr>
        <p:spPr>
          <a:xfrm>
            <a:off x="1522513" y="2530976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II</a:t>
            </a:r>
            <a:r>
              <a:rPr lang="hr-HR" sz="3600" dirty="0" smtClean="0"/>
              <a:t>I</a:t>
            </a:r>
            <a:endParaRPr sz="3600"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8"/>
          </p:nvPr>
        </p:nvSpPr>
        <p:spPr>
          <a:xfrm>
            <a:off x="2714612" y="264318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Simbolika i predaje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 idx="13"/>
          </p:nvPr>
        </p:nvSpPr>
        <p:spPr>
          <a:xfrm>
            <a:off x="1522513" y="3240363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IV</a:t>
            </a:r>
            <a:endParaRPr sz="3600"/>
          </a:p>
        </p:txBody>
      </p:sp>
      <p:sp>
        <p:nvSpPr>
          <p:cNvPr id="229" name="Google Shape;229;p36"/>
          <p:cNvSpPr txBox="1">
            <a:spLocks noGrp="1"/>
          </p:cNvSpPr>
          <p:nvPr>
            <p:ph type="title" idx="14"/>
          </p:nvPr>
        </p:nvSpPr>
        <p:spPr>
          <a:xfrm>
            <a:off x="2714612" y="335756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Relikvije i molitve svete Lucije </a:t>
            </a:r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 idx="16"/>
          </p:nvPr>
        </p:nvSpPr>
        <p:spPr>
          <a:xfrm>
            <a:off x="1522513" y="3949751"/>
            <a:ext cx="1208400" cy="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</a:t>
            </a:r>
            <a:endParaRPr sz="3600"/>
          </a:p>
        </p:txBody>
      </p:sp>
      <p:sp>
        <p:nvSpPr>
          <p:cNvPr id="232" name="Google Shape;232;p36"/>
          <p:cNvSpPr txBox="1">
            <a:spLocks noGrp="1"/>
          </p:cNvSpPr>
          <p:nvPr>
            <p:ph type="title" idx="17"/>
          </p:nvPr>
        </p:nvSpPr>
        <p:spPr>
          <a:xfrm>
            <a:off x="2714612" y="4071948"/>
            <a:ext cx="48906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Popis korištene literature i kraj</a:t>
            </a:r>
            <a:endParaRPr/>
          </a:p>
        </p:txBody>
      </p:sp>
      <p:sp>
        <p:nvSpPr>
          <p:cNvPr id="21" name="4-Point Star 20"/>
          <p:cNvSpPr/>
          <p:nvPr/>
        </p:nvSpPr>
        <p:spPr>
          <a:xfrm>
            <a:off x="214282" y="214296"/>
            <a:ext cx="714380" cy="7858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4-Point Star 21"/>
          <p:cNvSpPr/>
          <p:nvPr/>
        </p:nvSpPr>
        <p:spPr>
          <a:xfrm>
            <a:off x="785786" y="785800"/>
            <a:ext cx="357190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4-Point Star 22"/>
          <p:cNvSpPr/>
          <p:nvPr/>
        </p:nvSpPr>
        <p:spPr>
          <a:xfrm>
            <a:off x="8358214" y="4357700"/>
            <a:ext cx="571504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4-Point Star 23"/>
          <p:cNvSpPr/>
          <p:nvPr/>
        </p:nvSpPr>
        <p:spPr>
          <a:xfrm>
            <a:off x="8001024" y="4286262"/>
            <a:ext cx="28575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1000100" y="785800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Tko je sveta Lucija?</a:t>
            </a:r>
            <a:endParaRPr sz="3200"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1"/>
          </p:nvPr>
        </p:nvSpPr>
        <p:spPr>
          <a:xfrm>
            <a:off x="142844" y="1928808"/>
            <a:ext cx="4944528" cy="285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 smtClean="0"/>
              <a:t>Sveta Lucija od Sirakuze (283.-304.); krščanska mučenica, zbog vjere podnijela mučeništvo 303. godine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 smtClean="0"/>
              <a:t>Zaštitnica slijepih, ratara, lađara, kovača i dr.</a:t>
            </a:r>
            <a:r>
              <a:rPr lang="hr-HR" sz="1800" dirty="0"/>
              <a:t> </a:t>
            </a:r>
            <a:r>
              <a:rPr lang="hr-HR" sz="1800" dirty="0" smtClean="0"/>
              <a:t>(primarno očiju i vida)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 smtClean="0"/>
              <a:t>13. prosinca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 idx="2"/>
          </p:nvPr>
        </p:nvSpPr>
        <p:spPr>
          <a:xfrm>
            <a:off x="357158" y="428610"/>
            <a:ext cx="12396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/>
          </a:p>
        </p:txBody>
      </p:sp>
      <p:pic>
        <p:nvPicPr>
          <p:cNvPr id="5" name="Picture 4" descr="Francesco_del_Cossa_sveta-Luc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714362"/>
            <a:ext cx="3503216" cy="300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72264" y="392907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Slika 1.1.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2"/>
          <p:cNvSpPr txBox="1">
            <a:spLocks noGrp="1"/>
          </p:cNvSpPr>
          <p:nvPr>
            <p:ph type="title"/>
          </p:nvPr>
        </p:nvSpPr>
        <p:spPr>
          <a:xfrm>
            <a:off x="2214546" y="785800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Zašto palimo svijeću i sadimo pšenicu?</a:t>
            </a:r>
            <a:endParaRPr sz="3200"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1"/>
          </p:nvPr>
        </p:nvSpPr>
        <p:spPr>
          <a:xfrm>
            <a:off x="357158" y="2571750"/>
            <a:ext cx="4501148" cy="207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-simbol svijeće: zajedništvo sa Kristom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-pšenica: u kršćanstvu simbol života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-običaj praćenja i zapisivanja vremena kroz 12 dana od Lucije do Božića</a:t>
            </a:r>
            <a:endParaRPr/>
          </a:p>
        </p:txBody>
      </p:sp>
      <p:sp>
        <p:nvSpPr>
          <p:cNvPr id="596" name="Google Shape;596;p42"/>
          <p:cNvSpPr txBox="1">
            <a:spLocks noGrp="1"/>
          </p:cNvSpPr>
          <p:nvPr>
            <p:ph type="title" idx="2"/>
          </p:nvPr>
        </p:nvSpPr>
        <p:spPr>
          <a:xfrm>
            <a:off x="6715140" y="214296"/>
            <a:ext cx="2069400" cy="10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/>
          </a:p>
        </p:txBody>
      </p:sp>
      <p:pic>
        <p:nvPicPr>
          <p:cNvPr id="5" name="Picture 4" descr="0adventi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85998"/>
            <a:ext cx="338961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_886622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6"/>
            <a:ext cx="2286005" cy="1714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207168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Slika 2.1.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457201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Slika 3.1.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8"/>
          <p:cNvSpPr txBox="1">
            <a:spLocks noGrp="1"/>
          </p:cNvSpPr>
          <p:nvPr>
            <p:ph type="title"/>
          </p:nvPr>
        </p:nvSpPr>
        <p:spPr>
          <a:xfrm>
            <a:off x="2357422" y="285734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Simbolika i predaje</a:t>
            </a:r>
            <a:endParaRPr sz="3200"/>
          </a:p>
        </p:txBody>
      </p:sp>
      <p:sp>
        <p:nvSpPr>
          <p:cNvPr id="684" name="Google Shape;684;p48"/>
          <p:cNvSpPr txBox="1">
            <a:spLocks noGrp="1"/>
          </p:cNvSpPr>
          <p:nvPr>
            <p:ph type="subTitle" idx="1"/>
          </p:nvPr>
        </p:nvSpPr>
        <p:spPr>
          <a:xfrm>
            <a:off x="428596" y="1857370"/>
            <a:ext cx="24303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-običaj ,,baba Luca’’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-skupina dječaka s upaljenim svijećama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-običaji u koprivničkom kraju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-običaji u Slavoniji</a:t>
            </a:r>
            <a:endParaRPr/>
          </a:p>
        </p:txBody>
      </p:sp>
      <p:sp>
        <p:nvSpPr>
          <p:cNvPr id="685" name="Google Shape;685;p48"/>
          <p:cNvSpPr txBox="1">
            <a:spLocks noGrp="1"/>
          </p:cNvSpPr>
          <p:nvPr>
            <p:ph type="title" idx="2"/>
          </p:nvPr>
        </p:nvSpPr>
        <p:spPr>
          <a:xfrm>
            <a:off x="3571868" y="1071552"/>
            <a:ext cx="2069400" cy="10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/>
          </a:p>
        </p:txBody>
      </p:sp>
      <p:pic>
        <p:nvPicPr>
          <p:cNvPr id="5" name="Picture 4" descr="sveta_lucij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214560"/>
            <a:ext cx="1857388" cy="250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71934" y="471489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Slika 4.1.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1785932"/>
            <a:ext cx="21431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</a:rPr>
              <a:t>-Postoje dvije legende o njenom mučeništvu</a:t>
            </a:r>
          </a:p>
          <a:p>
            <a:endParaRPr lang="hr-HR" sz="1600" dirty="0" smtClean="0">
              <a:solidFill>
                <a:schemeClr val="tx1"/>
              </a:solidFill>
              <a:latin typeface="Nanum Gothic" charset="-127"/>
              <a:ea typeface="Nanum Gothic" charset="-127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</a:rPr>
              <a:t>-Prikaz njenog lika sa pladnjem/tanjurom i palmovom grančicom (simbol mučeništva i pobjede nad zlom) </a:t>
            </a:r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2"/>
          <p:cNvSpPr txBox="1">
            <a:spLocks noGrp="1"/>
          </p:cNvSpPr>
          <p:nvPr>
            <p:ph type="title"/>
          </p:nvPr>
        </p:nvSpPr>
        <p:spPr>
          <a:xfrm>
            <a:off x="1785918" y="1785932"/>
            <a:ext cx="45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Relikvije svete Lucije</a:t>
            </a:r>
            <a:endParaRPr sz="3200"/>
          </a:p>
        </p:txBody>
      </p:sp>
      <p:sp>
        <p:nvSpPr>
          <p:cNvPr id="826" name="Google Shape;826;p52"/>
          <p:cNvSpPr txBox="1">
            <a:spLocks noGrp="1"/>
          </p:cNvSpPr>
          <p:nvPr>
            <p:ph type="subTitle" idx="1"/>
          </p:nvPr>
        </p:nvSpPr>
        <p:spPr>
          <a:xfrm>
            <a:off x="857224" y="2714626"/>
            <a:ext cx="5864418" cy="2253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-Venecija; crkva sv. Lucije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-Ckrva srušena 19. st. zbog gradnje željezničkog kolodvora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-Relikvije prenešene u crkvu San Gemia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-Kolodvor nosi naziv svetice</a:t>
            </a:r>
            <a:endParaRPr/>
          </a:p>
        </p:txBody>
      </p:sp>
      <p:sp>
        <p:nvSpPr>
          <p:cNvPr id="827" name="Google Shape;827;p52"/>
          <p:cNvSpPr txBox="1">
            <a:spLocks noGrp="1"/>
          </p:cNvSpPr>
          <p:nvPr>
            <p:ph type="title" idx="2"/>
          </p:nvPr>
        </p:nvSpPr>
        <p:spPr>
          <a:xfrm>
            <a:off x="6643702" y="2071684"/>
            <a:ext cx="20694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</a:t>
            </a:r>
            <a:endParaRPr/>
          </a:p>
        </p:txBody>
      </p:sp>
      <p:pic>
        <p:nvPicPr>
          <p:cNvPr id="5" name="Picture 4" descr="sveta-lucija-siracusa-k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10"/>
            <a:ext cx="1784224" cy="2679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Freeform 5"/>
          <p:cNvSpPr/>
          <p:nvPr/>
        </p:nvSpPr>
        <p:spPr>
          <a:xfrm>
            <a:off x="2571736" y="142858"/>
            <a:ext cx="1589964" cy="1303361"/>
          </a:xfrm>
          <a:custGeom>
            <a:avLst/>
            <a:gdLst>
              <a:gd name="connsiteX0" fmla="*/ 0 w 1589964"/>
              <a:gd name="connsiteY0" fmla="*/ 395785 h 1303361"/>
              <a:gd name="connsiteX1" fmla="*/ 675564 w 1589964"/>
              <a:gd name="connsiteY1" fmla="*/ 95534 h 1303361"/>
              <a:gd name="connsiteX2" fmla="*/ 771098 w 1589964"/>
              <a:gd name="connsiteY2" fmla="*/ 968991 h 1303361"/>
              <a:gd name="connsiteX3" fmla="*/ 1412543 w 1589964"/>
              <a:gd name="connsiteY3" fmla="*/ 1221475 h 1303361"/>
              <a:gd name="connsiteX4" fmla="*/ 1589964 w 1589964"/>
              <a:gd name="connsiteY4" fmla="*/ 1303361 h 13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4" h="1303361">
                <a:moveTo>
                  <a:pt x="0" y="395785"/>
                </a:moveTo>
                <a:cubicBezTo>
                  <a:pt x="273524" y="197892"/>
                  <a:pt x="547048" y="0"/>
                  <a:pt x="675564" y="95534"/>
                </a:cubicBezTo>
                <a:cubicBezTo>
                  <a:pt x="804080" y="191068"/>
                  <a:pt x="648268" y="781334"/>
                  <a:pt x="771098" y="968991"/>
                </a:cubicBezTo>
                <a:cubicBezTo>
                  <a:pt x="893928" y="1156648"/>
                  <a:pt x="1276065" y="1165747"/>
                  <a:pt x="1412543" y="1221475"/>
                </a:cubicBezTo>
                <a:cubicBezTo>
                  <a:pt x="1549021" y="1277203"/>
                  <a:pt x="1569492" y="1290282"/>
                  <a:pt x="1589964" y="130336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Freeform 6"/>
          <p:cNvSpPr/>
          <p:nvPr/>
        </p:nvSpPr>
        <p:spPr>
          <a:xfrm>
            <a:off x="525439" y="3473355"/>
            <a:ext cx="2422477" cy="1088409"/>
          </a:xfrm>
          <a:custGeom>
            <a:avLst/>
            <a:gdLst>
              <a:gd name="connsiteX0" fmla="*/ 0 w 2422477"/>
              <a:gd name="connsiteY0" fmla="*/ 0 h 1088409"/>
              <a:gd name="connsiteX1" fmla="*/ 361665 w 2422477"/>
              <a:gd name="connsiteY1" fmla="*/ 962167 h 1088409"/>
              <a:gd name="connsiteX2" fmla="*/ 1146412 w 2422477"/>
              <a:gd name="connsiteY2" fmla="*/ 600502 h 1088409"/>
              <a:gd name="connsiteX3" fmla="*/ 1835624 w 2422477"/>
              <a:gd name="connsiteY3" fmla="*/ 1071349 h 1088409"/>
              <a:gd name="connsiteX4" fmla="*/ 2422477 w 2422477"/>
              <a:gd name="connsiteY4" fmla="*/ 702860 h 108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477" h="1088409">
                <a:moveTo>
                  <a:pt x="0" y="0"/>
                </a:moveTo>
                <a:cubicBezTo>
                  <a:pt x="85298" y="431041"/>
                  <a:pt x="170596" y="862083"/>
                  <a:pt x="361665" y="962167"/>
                </a:cubicBezTo>
                <a:cubicBezTo>
                  <a:pt x="552734" y="1062251"/>
                  <a:pt x="900752" y="582305"/>
                  <a:pt x="1146412" y="600502"/>
                </a:cubicBezTo>
                <a:cubicBezTo>
                  <a:pt x="1392072" y="618699"/>
                  <a:pt x="1622947" y="1054289"/>
                  <a:pt x="1835624" y="1071349"/>
                </a:cubicBezTo>
                <a:cubicBezTo>
                  <a:pt x="2048301" y="1088409"/>
                  <a:pt x="2235389" y="895634"/>
                  <a:pt x="2422477" y="7028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3"/>
          <p:cNvSpPr txBox="1">
            <a:spLocks noGrp="1"/>
          </p:cNvSpPr>
          <p:nvPr>
            <p:ph type="title"/>
          </p:nvPr>
        </p:nvSpPr>
        <p:spPr>
          <a:xfrm>
            <a:off x="1571604" y="0"/>
            <a:ext cx="5559300" cy="12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Molitva svetoj Luciji</a:t>
            </a:r>
            <a:endParaRPr sz="3200"/>
          </a:p>
        </p:txBody>
      </p:sp>
      <p:sp>
        <p:nvSpPr>
          <p:cNvPr id="602" name="Google Shape;602;p43"/>
          <p:cNvSpPr txBox="1">
            <a:spLocks noGrp="1"/>
          </p:cNvSpPr>
          <p:nvPr>
            <p:ph type="body" idx="1"/>
          </p:nvPr>
        </p:nvSpPr>
        <p:spPr>
          <a:xfrm>
            <a:off x="571472" y="1285866"/>
            <a:ext cx="8072494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1400" dirty="0" smtClean="0"/>
              <a:t>O sveta Lucijo, čije ime znači svjetlost, pun pouzdanja dolazim preda te tražeći te svetu svjetlost koja će mi vratit oprez u izbjegavanju putova i grijeha i tame zabluda. Pomoću tvog milosnog zagovora, molim te za milost (...) i očuvanje svjetla u mojim očima, kako bih ga uvijek koristio u sklad s Božjom voljom, a da ne ozlijedim svoju dušu. Dopusti, o blagoslovljena Lucijo, da poslije iskazanog divljenja i hvale za tvoju moćnu zaštitu na zemlji uzmognemo se na kraju pridružiti k tebi u raju vječne svjetlosti božanskog Janjeta, tvog milostivog zaručnika Isusa. Amen.</a:t>
            </a:r>
            <a:endParaRPr sz="1400"/>
          </a:p>
        </p:txBody>
      </p:sp>
      <p:grpSp>
        <p:nvGrpSpPr>
          <p:cNvPr id="603" name="Google Shape;603;p43"/>
          <p:cNvGrpSpPr/>
          <p:nvPr/>
        </p:nvGrpSpPr>
        <p:grpSpPr>
          <a:xfrm>
            <a:off x="2643174" y="2857502"/>
            <a:ext cx="3773924" cy="2105419"/>
            <a:chOff x="4097975" y="2178850"/>
            <a:chExt cx="2723675" cy="1519500"/>
          </a:xfrm>
        </p:grpSpPr>
        <p:sp>
          <p:nvSpPr>
            <p:cNvPr id="604" name="Google Shape;604;p43"/>
            <p:cNvSpPr/>
            <p:nvPr/>
          </p:nvSpPr>
          <p:spPr>
            <a:xfrm>
              <a:off x="4683100" y="2467675"/>
              <a:ext cx="1588200" cy="897150"/>
            </a:xfrm>
            <a:custGeom>
              <a:avLst/>
              <a:gdLst/>
              <a:ahLst/>
              <a:cxnLst/>
              <a:rect l="l" t="t" r="r" b="b"/>
              <a:pathLst>
                <a:path w="63528" h="35886" fill="none" extrusionOk="0">
                  <a:moveTo>
                    <a:pt x="0" y="2484"/>
                  </a:moveTo>
                  <a:cubicBezTo>
                    <a:pt x="2980" y="2616"/>
                    <a:pt x="4172" y="2318"/>
                    <a:pt x="5727" y="2318"/>
                  </a:cubicBezTo>
                  <a:cubicBezTo>
                    <a:pt x="7548" y="2318"/>
                    <a:pt x="13937" y="1126"/>
                    <a:pt x="15295" y="829"/>
                  </a:cubicBezTo>
                  <a:cubicBezTo>
                    <a:pt x="15957" y="663"/>
                    <a:pt x="22313" y="1"/>
                    <a:pt x="23769" y="266"/>
                  </a:cubicBezTo>
                  <a:cubicBezTo>
                    <a:pt x="25226" y="564"/>
                    <a:pt x="26550" y="928"/>
                    <a:pt x="27940" y="1259"/>
                  </a:cubicBezTo>
                  <a:cubicBezTo>
                    <a:pt x="31085" y="1921"/>
                    <a:pt x="33800" y="3344"/>
                    <a:pt x="36746" y="4635"/>
                  </a:cubicBezTo>
                  <a:cubicBezTo>
                    <a:pt x="39461" y="5827"/>
                    <a:pt x="49226" y="12514"/>
                    <a:pt x="51709" y="14103"/>
                  </a:cubicBezTo>
                  <a:cubicBezTo>
                    <a:pt x="52835" y="14799"/>
                    <a:pt x="53927" y="15626"/>
                    <a:pt x="54987" y="16421"/>
                  </a:cubicBezTo>
                  <a:cubicBezTo>
                    <a:pt x="56278" y="17381"/>
                    <a:pt x="59687" y="22081"/>
                    <a:pt x="60548" y="23339"/>
                  </a:cubicBezTo>
                  <a:cubicBezTo>
                    <a:pt x="61508" y="24564"/>
                    <a:pt x="62104" y="26054"/>
                    <a:pt x="62269" y="27643"/>
                  </a:cubicBezTo>
                  <a:cubicBezTo>
                    <a:pt x="62667" y="29927"/>
                    <a:pt x="63527" y="31086"/>
                    <a:pt x="63229" y="33204"/>
                  </a:cubicBezTo>
                  <a:cubicBezTo>
                    <a:pt x="63097" y="34065"/>
                    <a:pt x="62203" y="35091"/>
                    <a:pt x="61309" y="35456"/>
                  </a:cubicBezTo>
                  <a:cubicBezTo>
                    <a:pt x="60018" y="35886"/>
                    <a:pt x="58595" y="35787"/>
                    <a:pt x="57370" y="35224"/>
                  </a:cubicBezTo>
                  <a:cubicBezTo>
                    <a:pt x="55649" y="34429"/>
                    <a:pt x="52967" y="30722"/>
                    <a:pt x="52967" y="2850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5618300" y="2955975"/>
              <a:ext cx="412175" cy="547900"/>
            </a:xfrm>
            <a:custGeom>
              <a:avLst/>
              <a:gdLst/>
              <a:ahLst/>
              <a:cxnLst/>
              <a:rect l="l" t="t" r="r" b="b"/>
              <a:pathLst>
                <a:path w="16487" h="21916" fill="none" extrusionOk="0">
                  <a:moveTo>
                    <a:pt x="7217" y="0"/>
                  </a:moveTo>
                  <a:cubicBezTo>
                    <a:pt x="7283" y="331"/>
                    <a:pt x="8806" y="1523"/>
                    <a:pt x="9137" y="1920"/>
                  </a:cubicBezTo>
                  <a:cubicBezTo>
                    <a:pt x="9766" y="2616"/>
                    <a:pt x="12547" y="5198"/>
                    <a:pt x="13242" y="5860"/>
                  </a:cubicBezTo>
                  <a:cubicBezTo>
                    <a:pt x="13805" y="6456"/>
                    <a:pt x="14301" y="7052"/>
                    <a:pt x="14765" y="7714"/>
                  </a:cubicBezTo>
                  <a:cubicBezTo>
                    <a:pt x="16453" y="10097"/>
                    <a:pt x="16486" y="13209"/>
                    <a:pt x="16486" y="16056"/>
                  </a:cubicBezTo>
                  <a:cubicBezTo>
                    <a:pt x="16420" y="17380"/>
                    <a:pt x="15990" y="18638"/>
                    <a:pt x="15228" y="19697"/>
                  </a:cubicBezTo>
                  <a:cubicBezTo>
                    <a:pt x="14765" y="20525"/>
                    <a:pt x="14069" y="21187"/>
                    <a:pt x="13242" y="21618"/>
                  </a:cubicBezTo>
                  <a:cubicBezTo>
                    <a:pt x="12712" y="21816"/>
                    <a:pt x="12116" y="21915"/>
                    <a:pt x="11554" y="21849"/>
                  </a:cubicBezTo>
                  <a:cubicBezTo>
                    <a:pt x="10891" y="21816"/>
                    <a:pt x="10263" y="21684"/>
                    <a:pt x="9600" y="21551"/>
                  </a:cubicBezTo>
                  <a:cubicBezTo>
                    <a:pt x="8938" y="21353"/>
                    <a:pt x="8971" y="20624"/>
                    <a:pt x="9005" y="19995"/>
                  </a:cubicBezTo>
                  <a:cubicBezTo>
                    <a:pt x="9038" y="18771"/>
                    <a:pt x="9600" y="17413"/>
                    <a:pt x="9236" y="16155"/>
                  </a:cubicBezTo>
                  <a:cubicBezTo>
                    <a:pt x="8971" y="15228"/>
                    <a:pt x="3675" y="9038"/>
                    <a:pt x="2682" y="7945"/>
                  </a:cubicBezTo>
                  <a:cubicBezTo>
                    <a:pt x="2053" y="7250"/>
                    <a:pt x="662" y="5727"/>
                    <a:pt x="0" y="493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5669600" y="3474050"/>
              <a:ext cx="182100" cy="128300"/>
            </a:xfrm>
            <a:custGeom>
              <a:avLst/>
              <a:gdLst/>
              <a:ahLst/>
              <a:cxnLst/>
              <a:rect l="l" t="t" r="r" b="b"/>
              <a:pathLst>
                <a:path w="7284" h="5132" fill="none" extrusionOk="0">
                  <a:moveTo>
                    <a:pt x="6953" y="1"/>
                  </a:moveTo>
                  <a:cubicBezTo>
                    <a:pt x="7284" y="1027"/>
                    <a:pt x="6357" y="2285"/>
                    <a:pt x="5893" y="2781"/>
                  </a:cubicBezTo>
                  <a:cubicBezTo>
                    <a:pt x="5397" y="3377"/>
                    <a:pt x="4768" y="3907"/>
                    <a:pt x="4072" y="4304"/>
                  </a:cubicBezTo>
                  <a:cubicBezTo>
                    <a:pt x="2550" y="5132"/>
                    <a:pt x="497" y="4867"/>
                    <a:pt x="1" y="456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5415525" y="3585775"/>
              <a:ext cx="251625" cy="112575"/>
            </a:xfrm>
            <a:custGeom>
              <a:avLst/>
              <a:gdLst/>
              <a:ahLst/>
              <a:cxnLst/>
              <a:rect l="l" t="t" r="r" b="b"/>
              <a:pathLst>
                <a:path w="10065" h="4503" fill="none" extrusionOk="0">
                  <a:moveTo>
                    <a:pt x="10064" y="1"/>
                  </a:moveTo>
                  <a:cubicBezTo>
                    <a:pt x="9965" y="696"/>
                    <a:pt x="9766" y="1391"/>
                    <a:pt x="9568" y="2053"/>
                  </a:cubicBezTo>
                  <a:cubicBezTo>
                    <a:pt x="9303" y="2682"/>
                    <a:pt x="8873" y="3245"/>
                    <a:pt x="8376" y="3675"/>
                  </a:cubicBezTo>
                  <a:cubicBezTo>
                    <a:pt x="7879" y="3940"/>
                    <a:pt x="7383" y="4106"/>
                    <a:pt x="6853" y="4205"/>
                  </a:cubicBezTo>
                  <a:cubicBezTo>
                    <a:pt x="6324" y="4371"/>
                    <a:pt x="5794" y="4437"/>
                    <a:pt x="5231" y="4470"/>
                  </a:cubicBezTo>
                  <a:cubicBezTo>
                    <a:pt x="4701" y="4503"/>
                    <a:pt x="4172" y="4503"/>
                    <a:pt x="3675" y="4470"/>
                  </a:cubicBezTo>
                  <a:cubicBezTo>
                    <a:pt x="2848" y="4139"/>
                    <a:pt x="2086" y="3675"/>
                    <a:pt x="1424" y="3113"/>
                  </a:cubicBezTo>
                  <a:cubicBezTo>
                    <a:pt x="861" y="2351"/>
                    <a:pt x="365" y="1557"/>
                    <a:pt x="1" y="69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5510700" y="3305225"/>
              <a:ext cx="158925" cy="291350"/>
            </a:xfrm>
            <a:custGeom>
              <a:avLst/>
              <a:gdLst/>
              <a:ahLst/>
              <a:cxnLst/>
              <a:rect l="l" t="t" r="r" b="b"/>
              <a:pathLst>
                <a:path w="6357" h="11654" fill="none" extrusionOk="0">
                  <a:moveTo>
                    <a:pt x="1" y="0"/>
                  </a:moveTo>
                  <a:cubicBezTo>
                    <a:pt x="928" y="1093"/>
                    <a:pt x="1888" y="2086"/>
                    <a:pt x="2947" y="3013"/>
                  </a:cubicBezTo>
                  <a:cubicBezTo>
                    <a:pt x="3443" y="3344"/>
                    <a:pt x="5165" y="5065"/>
                    <a:pt x="5595" y="5496"/>
                  </a:cubicBezTo>
                  <a:cubicBezTo>
                    <a:pt x="6357" y="6323"/>
                    <a:pt x="6357" y="7614"/>
                    <a:pt x="6357" y="8674"/>
                  </a:cubicBezTo>
                  <a:cubicBezTo>
                    <a:pt x="6357" y="9170"/>
                    <a:pt x="6191" y="9601"/>
                    <a:pt x="6191" y="10130"/>
                  </a:cubicBezTo>
                  <a:cubicBezTo>
                    <a:pt x="6125" y="10660"/>
                    <a:pt x="6125" y="11157"/>
                    <a:pt x="6125" y="11653"/>
                  </a:cubicBezTo>
                  <a:cubicBezTo>
                    <a:pt x="6158" y="11620"/>
                    <a:pt x="6191" y="11587"/>
                    <a:pt x="6191" y="1152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5425450" y="3550200"/>
              <a:ext cx="55475" cy="118375"/>
            </a:xfrm>
            <a:custGeom>
              <a:avLst/>
              <a:gdLst/>
              <a:ahLst/>
              <a:cxnLst/>
              <a:rect l="l" t="t" r="r" b="b"/>
              <a:pathLst>
                <a:path w="2219" h="4735" fill="none" extrusionOk="0">
                  <a:moveTo>
                    <a:pt x="1557" y="4734"/>
                  </a:moveTo>
                  <a:cubicBezTo>
                    <a:pt x="1557" y="4436"/>
                    <a:pt x="2219" y="2450"/>
                    <a:pt x="1954" y="1689"/>
                  </a:cubicBezTo>
                  <a:cubicBezTo>
                    <a:pt x="1822" y="1291"/>
                    <a:pt x="1458" y="1126"/>
                    <a:pt x="829" y="563"/>
                  </a:cubicBezTo>
                  <a:cubicBezTo>
                    <a:pt x="564" y="331"/>
                    <a:pt x="299" y="133"/>
                    <a:pt x="1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5719250" y="3383025"/>
              <a:ext cx="89425" cy="72850"/>
            </a:xfrm>
            <a:custGeom>
              <a:avLst/>
              <a:gdLst/>
              <a:ahLst/>
              <a:cxnLst/>
              <a:rect l="l" t="t" r="r" b="b"/>
              <a:pathLst>
                <a:path w="3577" h="2914" fill="none" extrusionOk="0">
                  <a:moveTo>
                    <a:pt x="1" y="2913"/>
                  </a:moveTo>
                  <a:cubicBezTo>
                    <a:pt x="431" y="2318"/>
                    <a:pt x="961" y="1821"/>
                    <a:pt x="1557" y="1391"/>
                  </a:cubicBezTo>
                  <a:cubicBezTo>
                    <a:pt x="1954" y="1060"/>
                    <a:pt x="2384" y="960"/>
                    <a:pt x="2815" y="695"/>
                  </a:cubicBezTo>
                  <a:cubicBezTo>
                    <a:pt x="3013" y="563"/>
                    <a:pt x="3510" y="232"/>
                    <a:pt x="3576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5889750" y="3243975"/>
              <a:ext cx="71200" cy="55475"/>
            </a:xfrm>
            <a:custGeom>
              <a:avLst/>
              <a:gdLst/>
              <a:ahLst/>
              <a:cxnLst/>
              <a:rect l="l" t="t" r="r" b="b"/>
              <a:pathLst>
                <a:path w="2848" h="2219" fill="none" extrusionOk="0">
                  <a:moveTo>
                    <a:pt x="0" y="2219"/>
                  </a:moveTo>
                  <a:cubicBezTo>
                    <a:pt x="133" y="1656"/>
                    <a:pt x="762" y="1192"/>
                    <a:pt x="1192" y="828"/>
                  </a:cubicBezTo>
                  <a:cubicBezTo>
                    <a:pt x="1689" y="464"/>
                    <a:pt x="2251" y="166"/>
                    <a:pt x="2847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5936100" y="2893075"/>
              <a:ext cx="55475" cy="115050"/>
            </a:xfrm>
            <a:custGeom>
              <a:avLst/>
              <a:gdLst/>
              <a:ahLst/>
              <a:cxnLst/>
              <a:rect l="l" t="t" r="r" b="b"/>
              <a:pathLst>
                <a:path w="2219" h="4602" fill="none" extrusionOk="0">
                  <a:moveTo>
                    <a:pt x="66" y="4602"/>
                  </a:moveTo>
                  <a:cubicBezTo>
                    <a:pt x="0" y="3774"/>
                    <a:pt x="298" y="2748"/>
                    <a:pt x="530" y="1954"/>
                  </a:cubicBezTo>
                  <a:cubicBezTo>
                    <a:pt x="762" y="1192"/>
                    <a:pt x="1258" y="0"/>
                    <a:pt x="2218" y="6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5553750" y="3512125"/>
              <a:ext cx="48025" cy="33125"/>
            </a:xfrm>
            <a:custGeom>
              <a:avLst/>
              <a:gdLst/>
              <a:ahLst/>
              <a:cxnLst/>
              <a:rect l="l" t="t" r="r" b="b"/>
              <a:pathLst>
                <a:path w="1921" h="1325" fill="none" extrusionOk="0">
                  <a:moveTo>
                    <a:pt x="0" y="1325"/>
                  </a:moveTo>
                  <a:cubicBezTo>
                    <a:pt x="166" y="1292"/>
                    <a:pt x="132" y="1192"/>
                    <a:pt x="232" y="1093"/>
                  </a:cubicBezTo>
                  <a:cubicBezTo>
                    <a:pt x="464" y="861"/>
                    <a:pt x="695" y="663"/>
                    <a:pt x="927" y="464"/>
                  </a:cubicBezTo>
                  <a:cubicBezTo>
                    <a:pt x="1159" y="166"/>
                    <a:pt x="1523" y="0"/>
                    <a:pt x="1920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6152100" y="3258050"/>
              <a:ext cx="110925" cy="102650"/>
            </a:xfrm>
            <a:custGeom>
              <a:avLst/>
              <a:gdLst/>
              <a:ahLst/>
              <a:cxnLst/>
              <a:rect l="l" t="t" r="r" b="b"/>
              <a:pathLst>
                <a:path w="4437" h="4106" fill="none" extrusionOk="0">
                  <a:moveTo>
                    <a:pt x="166" y="4105"/>
                  </a:moveTo>
                  <a:cubicBezTo>
                    <a:pt x="0" y="3543"/>
                    <a:pt x="0" y="2914"/>
                    <a:pt x="166" y="2318"/>
                  </a:cubicBezTo>
                  <a:cubicBezTo>
                    <a:pt x="629" y="1788"/>
                    <a:pt x="1192" y="1325"/>
                    <a:pt x="1788" y="994"/>
                  </a:cubicBezTo>
                  <a:cubicBezTo>
                    <a:pt x="3145" y="265"/>
                    <a:pt x="3841" y="0"/>
                    <a:pt x="4436" y="112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4105425" y="2498300"/>
              <a:ext cx="618250" cy="33125"/>
            </a:xfrm>
            <a:custGeom>
              <a:avLst/>
              <a:gdLst/>
              <a:ahLst/>
              <a:cxnLst/>
              <a:rect l="l" t="t" r="r" b="b"/>
              <a:pathLst>
                <a:path w="24730" h="1325" fill="none" extrusionOk="0">
                  <a:moveTo>
                    <a:pt x="24730" y="1325"/>
                  </a:moveTo>
                  <a:cubicBezTo>
                    <a:pt x="24498" y="1325"/>
                    <a:pt x="24299" y="1292"/>
                    <a:pt x="24101" y="1259"/>
                  </a:cubicBezTo>
                  <a:cubicBezTo>
                    <a:pt x="23736" y="1226"/>
                    <a:pt x="22379" y="1193"/>
                    <a:pt x="22081" y="1159"/>
                  </a:cubicBezTo>
                  <a:cubicBezTo>
                    <a:pt x="21783" y="1126"/>
                    <a:pt x="19334" y="1027"/>
                    <a:pt x="18407" y="1027"/>
                  </a:cubicBezTo>
                  <a:cubicBezTo>
                    <a:pt x="17380" y="1027"/>
                    <a:pt x="7515" y="464"/>
                    <a:pt x="6191" y="398"/>
                  </a:cubicBezTo>
                  <a:cubicBezTo>
                    <a:pt x="4635" y="332"/>
                    <a:pt x="1788" y="398"/>
                    <a:pt x="1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4097975" y="3146325"/>
              <a:ext cx="311200" cy="14100"/>
            </a:xfrm>
            <a:custGeom>
              <a:avLst/>
              <a:gdLst/>
              <a:ahLst/>
              <a:cxnLst/>
              <a:rect l="l" t="t" r="r" b="b"/>
              <a:pathLst>
                <a:path w="12448" h="564" fill="none" extrusionOk="0">
                  <a:moveTo>
                    <a:pt x="12448" y="563"/>
                  </a:moveTo>
                  <a:cubicBezTo>
                    <a:pt x="12216" y="563"/>
                    <a:pt x="12018" y="365"/>
                    <a:pt x="11819" y="298"/>
                  </a:cubicBezTo>
                  <a:cubicBezTo>
                    <a:pt x="11422" y="199"/>
                    <a:pt x="10991" y="133"/>
                    <a:pt x="10594" y="100"/>
                  </a:cubicBezTo>
                  <a:cubicBezTo>
                    <a:pt x="9535" y="33"/>
                    <a:pt x="8509" y="0"/>
                    <a:pt x="7482" y="33"/>
                  </a:cubicBezTo>
                  <a:cubicBezTo>
                    <a:pt x="6092" y="33"/>
                    <a:pt x="4702" y="232"/>
                    <a:pt x="3344" y="365"/>
                  </a:cubicBezTo>
                  <a:cubicBezTo>
                    <a:pt x="2649" y="431"/>
                    <a:pt x="1921" y="431"/>
                    <a:pt x="1226" y="431"/>
                  </a:cubicBezTo>
                  <a:cubicBezTo>
                    <a:pt x="961" y="431"/>
                    <a:pt x="663" y="431"/>
                    <a:pt x="398" y="431"/>
                  </a:cubicBezTo>
                  <a:cubicBezTo>
                    <a:pt x="266" y="431"/>
                    <a:pt x="166" y="331"/>
                    <a:pt x="1" y="331"/>
                  </a:cubicBezTo>
                  <a:cubicBezTo>
                    <a:pt x="1" y="232"/>
                    <a:pt x="1" y="133"/>
                    <a:pt x="67" y="3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510125" y="2251675"/>
              <a:ext cx="448600" cy="275625"/>
            </a:xfrm>
            <a:custGeom>
              <a:avLst/>
              <a:gdLst/>
              <a:ahLst/>
              <a:cxnLst/>
              <a:rect l="l" t="t" r="r" b="b"/>
              <a:pathLst>
                <a:path w="17944" h="11025" fill="none" extrusionOk="0">
                  <a:moveTo>
                    <a:pt x="12845" y="1"/>
                  </a:moveTo>
                  <a:cubicBezTo>
                    <a:pt x="12580" y="67"/>
                    <a:pt x="11620" y="1358"/>
                    <a:pt x="11389" y="1689"/>
                  </a:cubicBezTo>
                  <a:cubicBezTo>
                    <a:pt x="10726" y="2484"/>
                    <a:pt x="9899" y="3146"/>
                    <a:pt x="8939" y="3576"/>
                  </a:cubicBezTo>
                  <a:cubicBezTo>
                    <a:pt x="7250" y="4404"/>
                    <a:pt x="1855" y="4999"/>
                    <a:pt x="1126" y="5529"/>
                  </a:cubicBezTo>
                  <a:cubicBezTo>
                    <a:pt x="795" y="5761"/>
                    <a:pt x="530" y="6026"/>
                    <a:pt x="299" y="6357"/>
                  </a:cubicBezTo>
                  <a:cubicBezTo>
                    <a:pt x="67" y="6688"/>
                    <a:pt x="1" y="7085"/>
                    <a:pt x="34" y="7482"/>
                  </a:cubicBezTo>
                  <a:cubicBezTo>
                    <a:pt x="34" y="7979"/>
                    <a:pt x="1027" y="9336"/>
                    <a:pt x="1358" y="9568"/>
                  </a:cubicBezTo>
                  <a:cubicBezTo>
                    <a:pt x="2086" y="10031"/>
                    <a:pt x="2881" y="10296"/>
                    <a:pt x="3741" y="10395"/>
                  </a:cubicBezTo>
                  <a:cubicBezTo>
                    <a:pt x="4437" y="10528"/>
                    <a:pt x="11422" y="10826"/>
                    <a:pt x="11951" y="10859"/>
                  </a:cubicBezTo>
                  <a:cubicBezTo>
                    <a:pt x="13375" y="11024"/>
                    <a:pt x="15129" y="10859"/>
                    <a:pt x="16321" y="10097"/>
                  </a:cubicBezTo>
                  <a:cubicBezTo>
                    <a:pt x="16950" y="9667"/>
                    <a:pt x="17745" y="7979"/>
                    <a:pt x="17811" y="7681"/>
                  </a:cubicBezTo>
                  <a:cubicBezTo>
                    <a:pt x="17910" y="7383"/>
                    <a:pt x="17943" y="7085"/>
                    <a:pt x="17943" y="678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4941300" y="2431275"/>
              <a:ext cx="272325" cy="48850"/>
            </a:xfrm>
            <a:custGeom>
              <a:avLst/>
              <a:gdLst/>
              <a:ahLst/>
              <a:cxnLst/>
              <a:rect l="l" t="t" r="r" b="b"/>
              <a:pathLst>
                <a:path w="10893" h="1954" fill="none" extrusionOk="0">
                  <a:moveTo>
                    <a:pt x="564" y="1854"/>
                  </a:moveTo>
                  <a:lnTo>
                    <a:pt x="1" y="1821"/>
                  </a:lnTo>
                  <a:cubicBezTo>
                    <a:pt x="1060" y="1920"/>
                    <a:pt x="2120" y="1953"/>
                    <a:pt x="3179" y="1920"/>
                  </a:cubicBezTo>
                  <a:cubicBezTo>
                    <a:pt x="4106" y="1788"/>
                    <a:pt x="5066" y="1755"/>
                    <a:pt x="6026" y="1755"/>
                  </a:cubicBezTo>
                  <a:cubicBezTo>
                    <a:pt x="6986" y="1788"/>
                    <a:pt x="7979" y="1622"/>
                    <a:pt x="8906" y="1291"/>
                  </a:cubicBezTo>
                  <a:cubicBezTo>
                    <a:pt x="9634" y="960"/>
                    <a:pt x="10329" y="530"/>
                    <a:pt x="10892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4827925" y="2178850"/>
              <a:ext cx="592600" cy="78650"/>
            </a:xfrm>
            <a:custGeom>
              <a:avLst/>
              <a:gdLst/>
              <a:ahLst/>
              <a:cxnLst/>
              <a:rect l="l" t="t" r="r" b="b"/>
              <a:pathLst>
                <a:path w="23704" h="3146" fill="none" extrusionOk="0">
                  <a:moveTo>
                    <a:pt x="1" y="3145"/>
                  </a:moveTo>
                  <a:cubicBezTo>
                    <a:pt x="232" y="2616"/>
                    <a:pt x="1126" y="2483"/>
                    <a:pt x="1623" y="2351"/>
                  </a:cubicBezTo>
                  <a:cubicBezTo>
                    <a:pt x="2517" y="2152"/>
                    <a:pt x="3477" y="2086"/>
                    <a:pt x="4404" y="2119"/>
                  </a:cubicBezTo>
                  <a:cubicBezTo>
                    <a:pt x="5529" y="2119"/>
                    <a:pt x="6655" y="2020"/>
                    <a:pt x="7780" y="1987"/>
                  </a:cubicBezTo>
                  <a:cubicBezTo>
                    <a:pt x="8806" y="1887"/>
                    <a:pt x="9800" y="1755"/>
                    <a:pt x="10793" y="1523"/>
                  </a:cubicBezTo>
                  <a:cubicBezTo>
                    <a:pt x="12448" y="1192"/>
                    <a:pt x="14070" y="795"/>
                    <a:pt x="15659" y="298"/>
                  </a:cubicBezTo>
                  <a:cubicBezTo>
                    <a:pt x="16321" y="67"/>
                    <a:pt x="16983" y="1"/>
                    <a:pt x="17678" y="100"/>
                  </a:cubicBezTo>
                  <a:cubicBezTo>
                    <a:pt x="18440" y="232"/>
                    <a:pt x="19201" y="464"/>
                    <a:pt x="19929" y="828"/>
                  </a:cubicBezTo>
                  <a:cubicBezTo>
                    <a:pt x="20558" y="1060"/>
                    <a:pt x="21187" y="1358"/>
                    <a:pt x="21783" y="1689"/>
                  </a:cubicBezTo>
                  <a:cubicBezTo>
                    <a:pt x="22147" y="1887"/>
                    <a:pt x="23438" y="2516"/>
                    <a:pt x="23703" y="2649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5385725" y="2228500"/>
              <a:ext cx="603350" cy="362525"/>
            </a:xfrm>
            <a:custGeom>
              <a:avLst/>
              <a:gdLst/>
              <a:ahLst/>
              <a:cxnLst/>
              <a:rect l="l" t="t" r="r" b="b"/>
              <a:pathLst>
                <a:path w="24134" h="14501" fill="none" extrusionOk="0">
                  <a:moveTo>
                    <a:pt x="1" y="1"/>
                  </a:moveTo>
                  <a:cubicBezTo>
                    <a:pt x="166" y="166"/>
                    <a:pt x="4238" y="994"/>
                    <a:pt x="4735" y="1159"/>
                  </a:cubicBezTo>
                  <a:cubicBezTo>
                    <a:pt x="5198" y="1358"/>
                    <a:pt x="10660" y="3179"/>
                    <a:pt x="12878" y="4006"/>
                  </a:cubicBezTo>
                  <a:cubicBezTo>
                    <a:pt x="14931" y="4735"/>
                    <a:pt x="17050" y="5264"/>
                    <a:pt x="18804" y="6555"/>
                  </a:cubicBezTo>
                  <a:cubicBezTo>
                    <a:pt x="19797" y="7284"/>
                    <a:pt x="20658" y="8111"/>
                    <a:pt x="21452" y="9038"/>
                  </a:cubicBezTo>
                  <a:cubicBezTo>
                    <a:pt x="22115" y="9932"/>
                    <a:pt x="22644" y="10892"/>
                    <a:pt x="23108" y="11918"/>
                  </a:cubicBezTo>
                  <a:cubicBezTo>
                    <a:pt x="23306" y="12415"/>
                    <a:pt x="23472" y="12911"/>
                    <a:pt x="23637" y="13441"/>
                  </a:cubicBezTo>
                  <a:cubicBezTo>
                    <a:pt x="23737" y="13805"/>
                    <a:pt x="23902" y="14169"/>
                    <a:pt x="24134" y="1450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5949325" y="2495825"/>
              <a:ext cx="509850" cy="89400"/>
            </a:xfrm>
            <a:custGeom>
              <a:avLst/>
              <a:gdLst/>
              <a:ahLst/>
              <a:cxnLst/>
              <a:rect l="l" t="t" r="r" b="b"/>
              <a:pathLst>
                <a:path w="20394" h="3576" fill="none" extrusionOk="0">
                  <a:moveTo>
                    <a:pt x="1" y="0"/>
                  </a:moveTo>
                  <a:cubicBezTo>
                    <a:pt x="497" y="265"/>
                    <a:pt x="1027" y="497"/>
                    <a:pt x="1557" y="663"/>
                  </a:cubicBezTo>
                  <a:cubicBezTo>
                    <a:pt x="2451" y="894"/>
                    <a:pt x="3344" y="994"/>
                    <a:pt x="4238" y="1225"/>
                  </a:cubicBezTo>
                  <a:cubicBezTo>
                    <a:pt x="6092" y="1689"/>
                    <a:pt x="7979" y="2053"/>
                    <a:pt x="9899" y="2252"/>
                  </a:cubicBezTo>
                  <a:cubicBezTo>
                    <a:pt x="11521" y="2450"/>
                    <a:pt x="12481" y="2516"/>
                    <a:pt x="14103" y="2583"/>
                  </a:cubicBezTo>
                  <a:cubicBezTo>
                    <a:pt x="15461" y="2649"/>
                    <a:pt x="16818" y="2814"/>
                    <a:pt x="18175" y="3046"/>
                  </a:cubicBezTo>
                  <a:cubicBezTo>
                    <a:pt x="18639" y="3145"/>
                    <a:pt x="19234" y="3311"/>
                    <a:pt x="20393" y="357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6273750" y="3276250"/>
              <a:ext cx="547900" cy="53825"/>
            </a:xfrm>
            <a:custGeom>
              <a:avLst/>
              <a:gdLst/>
              <a:ahLst/>
              <a:cxnLst/>
              <a:rect l="l" t="t" r="r" b="b"/>
              <a:pathLst>
                <a:path w="21916" h="2153" fill="none" extrusionOk="0">
                  <a:moveTo>
                    <a:pt x="1" y="332"/>
                  </a:moveTo>
                  <a:lnTo>
                    <a:pt x="1" y="332"/>
                  </a:lnTo>
                  <a:cubicBezTo>
                    <a:pt x="464" y="299"/>
                    <a:pt x="961" y="199"/>
                    <a:pt x="1424" y="100"/>
                  </a:cubicBezTo>
                  <a:cubicBezTo>
                    <a:pt x="1954" y="1"/>
                    <a:pt x="8310" y="299"/>
                    <a:pt x="9104" y="431"/>
                  </a:cubicBezTo>
                  <a:cubicBezTo>
                    <a:pt x="10627" y="630"/>
                    <a:pt x="15725" y="1325"/>
                    <a:pt x="16751" y="1457"/>
                  </a:cubicBezTo>
                  <a:cubicBezTo>
                    <a:pt x="17380" y="1524"/>
                    <a:pt x="18009" y="1590"/>
                    <a:pt x="18605" y="1722"/>
                  </a:cubicBezTo>
                  <a:cubicBezTo>
                    <a:pt x="18804" y="1755"/>
                    <a:pt x="20790" y="1888"/>
                    <a:pt x="21916" y="215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4390125" y="2974175"/>
              <a:ext cx="306250" cy="430375"/>
            </a:xfrm>
            <a:custGeom>
              <a:avLst/>
              <a:gdLst/>
              <a:ahLst/>
              <a:cxnLst/>
              <a:rect l="l" t="t" r="r" b="b"/>
              <a:pathLst>
                <a:path w="12250" h="17215" fill="none" extrusionOk="0">
                  <a:moveTo>
                    <a:pt x="9733" y="16487"/>
                  </a:moveTo>
                  <a:cubicBezTo>
                    <a:pt x="9468" y="16487"/>
                    <a:pt x="8872" y="17116"/>
                    <a:pt x="8277" y="17182"/>
                  </a:cubicBezTo>
                  <a:cubicBezTo>
                    <a:pt x="7946" y="17215"/>
                    <a:pt x="5363" y="16288"/>
                    <a:pt x="4635" y="15825"/>
                  </a:cubicBezTo>
                  <a:cubicBezTo>
                    <a:pt x="2715" y="14533"/>
                    <a:pt x="497" y="10859"/>
                    <a:pt x="265" y="10164"/>
                  </a:cubicBezTo>
                  <a:cubicBezTo>
                    <a:pt x="1" y="9336"/>
                    <a:pt x="232" y="8641"/>
                    <a:pt x="530" y="7846"/>
                  </a:cubicBezTo>
                  <a:cubicBezTo>
                    <a:pt x="894" y="6919"/>
                    <a:pt x="1325" y="6059"/>
                    <a:pt x="1854" y="5231"/>
                  </a:cubicBezTo>
                  <a:cubicBezTo>
                    <a:pt x="2318" y="4404"/>
                    <a:pt x="2814" y="3642"/>
                    <a:pt x="3278" y="2815"/>
                  </a:cubicBezTo>
                  <a:cubicBezTo>
                    <a:pt x="3642" y="2119"/>
                    <a:pt x="4139" y="1490"/>
                    <a:pt x="4768" y="1027"/>
                  </a:cubicBezTo>
                  <a:cubicBezTo>
                    <a:pt x="5397" y="597"/>
                    <a:pt x="6092" y="266"/>
                    <a:pt x="6853" y="67"/>
                  </a:cubicBezTo>
                  <a:cubicBezTo>
                    <a:pt x="7747" y="1"/>
                    <a:pt x="8674" y="133"/>
                    <a:pt x="9501" y="497"/>
                  </a:cubicBezTo>
                  <a:cubicBezTo>
                    <a:pt x="10925" y="1226"/>
                    <a:pt x="11455" y="1358"/>
                    <a:pt x="11984" y="3543"/>
                  </a:cubicBezTo>
                  <a:cubicBezTo>
                    <a:pt x="12216" y="4503"/>
                    <a:pt x="12249" y="5496"/>
                    <a:pt x="12117" y="6456"/>
                  </a:cubicBezTo>
                  <a:cubicBezTo>
                    <a:pt x="11918" y="7284"/>
                    <a:pt x="11686" y="8641"/>
                    <a:pt x="11422" y="9435"/>
                  </a:cubicBezTo>
                  <a:cubicBezTo>
                    <a:pt x="11355" y="9700"/>
                    <a:pt x="10892" y="12249"/>
                    <a:pt x="10759" y="1248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4615225" y="2863275"/>
              <a:ext cx="530525" cy="612450"/>
            </a:xfrm>
            <a:custGeom>
              <a:avLst/>
              <a:gdLst/>
              <a:ahLst/>
              <a:cxnLst/>
              <a:rect l="l" t="t" r="r" b="b"/>
              <a:pathLst>
                <a:path w="21221" h="24498" fill="none" extrusionOk="0">
                  <a:moveTo>
                    <a:pt x="166" y="24498"/>
                  </a:moveTo>
                  <a:cubicBezTo>
                    <a:pt x="1" y="24365"/>
                    <a:pt x="67" y="23538"/>
                    <a:pt x="67" y="23306"/>
                  </a:cubicBezTo>
                  <a:cubicBezTo>
                    <a:pt x="166" y="22644"/>
                    <a:pt x="332" y="22015"/>
                    <a:pt x="531" y="21386"/>
                  </a:cubicBezTo>
                  <a:cubicBezTo>
                    <a:pt x="829" y="20227"/>
                    <a:pt x="1093" y="19036"/>
                    <a:pt x="1457" y="17844"/>
                  </a:cubicBezTo>
                  <a:cubicBezTo>
                    <a:pt x="1822" y="16785"/>
                    <a:pt x="2285" y="15791"/>
                    <a:pt x="2815" y="14831"/>
                  </a:cubicBezTo>
                  <a:cubicBezTo>
                    <a:pt x="3245" y="13871"/>
                    <a:pt x="3709" y="12945"/>
                    <a:pt x="4271" y="12051"/>
                  </a:cubicBezTo>
                  <a:cubicBezTo>
                    <a:pt x="4768" y="11223"/>
                    <a:pt x="5099" y="10329"/>
                    <a:pt x="5728" y="9568"/>
                  </a:cubicBezTo>
                  <a:cubicBezTo>
                    <a:pt x="6357" y="8806"/>
                    <a:pt x="6953" y="8012"/>
                    <a:pt x="7482" y="7184"/>
                  </a:cubicBezTo>
                  <a:cubicBezTo>
                    <a:pt x="7747" y="6820"/>
                    <a:pt x="8078" y="6489"/>
                    <a:pt x="8310" y="6125"/>
                  </a:cubicBezTo>
                  <a:cubicBezTo>
                    <a:pt x="8608" y="5695"/>
                    <a:pt x="8906" y="5264"/>
                    <a:pt x="9237" y="4900"/>
                  </a:cubicBezTo>
                  <a:cubicBezTo>
                    <a:pt x="9899" y="4172"/>
                    <a:pt x="10727" y="3245"/>
                    <a:pt x="11422" y="2550"/>
                  </a:cubicBezTo>
                  <a:cubicBezTo>
                    <a:pt x="12448" y="1391"/>
                    <a:pt x="13838" y="597"/>
                    <a:pt x="15361" y="232"/>
                  </a:cubicBezTo>
                  <a:cubicBezTo>
                    <a:pt x="16685" y="1"/>
                    <a:pt x="18010" y="266"/>
                    <a:pt x="19135" y="961"/>
                  </a:cubicBezTo>
                  <a:cubicBezTo>
                    <a:pt x="19731" y="1325"/>
                    <a:pt x="20228" y="1821"/>
                    <a:pt x="20559" y="2417"/>
                  </a:cubicBezTo>
                  <a:cubicBezTo>
                    <a:pt x="20658" y="2682"/>
                    <a:pt x="20724" y="2980"/>
                    <a:pt x="20823" y="3245"/>
                  </a:cubicBezTo>
                  <a:cubicBezTo>
                    <a:pt x="20956" y="3576"/>
                    <a:pt x="20989" y="3907"/>
                    <a:pt x="21022" y="4271"/>
                  </a:cubicBezTo>
                  <a:cubicBezTo>
                    <a:pt x="21221" y="5926"/>
                    <a:pt x="20559" y="7449"/>
                    <a:pt x="19764" y="8906"/>
                  </a:cubicBezTo>
                  <a:cubicBezTo>
                    <a:pt x="19433" y="9535"/>
                    <a:pt x="19036" y="10164"/>
                    <a:pt x="18639" y="10760"/>
                  </a:cubicBezTo>
                  <a:cubicBezTo>
                    <a:pt x="18241" y="11355"/>
                    <a:pt x="17811" y="11918"/>
                    <a:pt x="17314" y="12448"/>
                  </a:cubicBezTo>
                  <a:cubicBezTo>
                    <a:pt x="16719" y="12978"/>
                    <a:pt x="16156" y="13573"/>
                    <a:pt x="15692" y="14236"/>
                  </a:cubicBezTo>
                  <a:cubicBezTo>
                    <a:pt x="15196" y="14865"/>
                    <a:pt x="14898" y="15626"/>
                    <a:pt x="14368" y="16222"/>
                  </a:cubicBezTo>
                  <a:cubicBezTo>
                    <a:pt x="13375" y="17414"/>
                    <a:pt x="12845" y="18870"/>
                    <a:pt x="12183" y="20261"/>
                  </a:cubicBezTo>
                  <a:cubicBezTo>
                    <a:pt x="11687" y="21287"/>
                    <a:pt x="11554" y="21916"/>
                    <a:pt x="11091" y="23505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4615225" y="3431850"/>
              <a:ext cx="279775" cy="126650"/>
            </a:xfrm>
            <a:custGeom>
              <a:avLst/>
              <a:gdLst/>
              <a:ahLst/>
              <a:cxnLst/>
              <a:rect l="l" t="t" r="r" b="b"/>
              <a:pathLst>
                <a:path w="11191" h="5066" fill="none" extrusionOk="0">
                  <a:moveTo>
                    <a:pt x="1" y="1755"/>
                  </a:moveTo>
                  <a:cubicBezTo>
                    <a:pt x="200" y="1755"/>
                    <a:pt x="266" y="2218"/>
                    <a:pt x="365" y="2351"/>
                  </a:cubicBezTo>
                  <a:cubicBezTo>
                    <a:pt x="597" y="2583"/>
                    <a:pt x="829" y="2814"/>
                    <a:pt x="1093" y="2980"/>
                  </a:cubicBezTo>
                  <a:cubicBezTo>
                    <a:pt x="1590" y="3344"/>
                    <a:pt x="2120" y="3675"/>
                    <a:pt x="2682" y="3940"/>
                  </a:cubicBezTo>
                  <a:cubicBezTo>
                    <a:pt x="3576" y="4469"/>
                    <a:pt x="4536" y="4834"/>
                    <a:pt x="5562" y="4999"/>
                  </a:cubicBezTo>
                  <a:cubicBezTo>
                    <a:pt x="6589" y="5065"/>
                    <a:pt x="7780" y="4469"/>
                    <a:pt x="8641" y="3973"/>
                  </a:cubicBezTo>
                  <a:cubicBezTo>
                    <a:pt x="9005" y="3807"/>
                    <a:pt x="9336" y="3642"/>
                    <a:pt x="9667" y="3443"/>
                  </a:cubicBezTo>
                  <a:cubicBezTo>
                    <a:pt x="10727" y="2549"/>
                    <a:pt x="11091" y="1424"/>
                    <a:pt x="11190" y="0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4883375" y="3485650"/>
              <a:ext cx="283900" cy="144850"/>
            </a:xfrm>
            <a:custGeom>
              <a:avLst/>
              <a:gdLst/>
              <a:ahLst/>
              <a:cxnLst/>
              <a:rect l="l" t="t" r="r" b="b"/>
              <a:pathLst>
                <a:path w="11356" h="5794" fill="none" extrusionOk="0">
                  <a:moveTo>
                    <a:pt x="1" y="0"/>
                  </a:moveTo>
                  <a:cubicBezTo>
                    <a:pt x="34" y="431"/>
                    <a:pt x="133" y="861"/>
                    <a:pt x="232" y="1291"/>
                  </a:cubicBezTo>
                  <a:cubicBezTo>
                    <a:pt x="299" y="1622"/>
                    <a:pt x="398" y="1920"/>
                    <a:pt x="563" y="2218"/>
                  </a:cubicBezTo>
                  <a:cubicBezTo>
                    <a:pt x="894" y="2682"/>
                    <a:pt x="1226" y="3211"/>
                    <a:pt x="1590" y="3675"/>
                  </a:cubicBezTo>
                  <a:cubicBezTo>
                    <a:pt x="2417" y="4767"/>
                    <a:pt x="3576" y="5164"/>
                    <a:pt x="4900" y="5529"/>
                  </a:cubicBezTo>
                  <a:cubicBezTo>
                    <a:pt x="5926" y="5793"/>
                    <a:pt x="7052" y="5694"/>
                    <a:pt x="8045" y="5297"/>
                  </a:cubicBezTo>
                  <a:cubicBezTo>
                    <a:pt x="8575" y="5065"/>
                    <a:pt x="9038" y="4800"/>
                    <a:pt x="9535" y="4502"/>
                  </a:cubicBezTo>
                  <a:cubicBezTo>
                    <a:pt x="10263" y="3940"/>
                    <a:pt x="10892" y="3244"/>
                    <a:pt x="11355" y="241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5144900" y="3575850"/>
              <a:ext cx="278100" cy="115050"/>
            </a:xfrm>
            <a:custGeom>
              <a:avLst/>
              <a:gdLst/>
              <a:ahLst/>
              <a:cxnLst/>
              <a:rect l="l" t="t" r="r" b="b"/>
              <a:pathLst>
                <a:path w="11124" h="4602" fill="none" extrusionOk="0">
                  <a:moveTo>
                    <a:pt x="133" y="1"/>
                  </a:moveTo>
                  <a:cubicBezTo>
                    <a:pt x="1" y="1258"/>
                    <a:pt x="1159" y="2550"/>
                    <a:pt x="2053" y="3245"/>
                  </a:cubicBezTo>
                  <a:cubicBezTo>
                    <a:pt x="2881" y="3907"/>
                    <a:pt x="3874" y="4304"/>
                    <a:pt x="4933" y="4470"/>
                  </a:cubicBezTo>
                  <a:cubicBezTo>
                    <a:pt x="6092" y="4602"/>
                    <a:pt x="7217" y="4536"/>
                    <a:pt x="8177" y="3874"/>
                  </a:cubicBezTo>
                  <a:cubicBezTo>
                    <a:pt x="10462" y="2218"/>
                    <a:pt x="10462" y="2218"/>
                    <a:pt x="11124" y="49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5122550" y="2897225"/>
              <a:ext cx="309550" cy="651350"/>
            </a:xfrm>
            <a:custGeom>
              <a:avLst/>
              <a:gdLst/>
              <a:ahLst/>
              <a:cxnLst/>
              <a:rect l="l" t="t" r="r" b="b"/>
              <a:pathLst>
                <a:path w="12382" h="26054" fill="none" extrusionOk="0">
                  <a:moveTo>
                    <a:pt x="34" y="6654"/>
                  </a:moveTo>
                  <a:cubicBezTo>
                    <a:pt x="1" y="6389"/>
                    <a:pt x="1093" y="4933"/>
                    <a:pt x="1259" y="4701"/>
                  </a:cubicBezTo>
                  <a:cubicBezTo>
                    <a:pt x="1689" y="4138"/>
                    <a:pt x="2153" y="3608"/>
                    <a:pt x="2649" y="3112"/>
                  </a:cubicBezTo>
                  <a:cubicBezTo>
                    <a:pt x="3245" y="2417"/>
                    <a:pt x="3907" y="1821"/>
                    <a:pt x="4668" y="1357"/>
                  </a:cubicBezTo>
                  <a:cubicBezTo>
                    <a:pt x="5463" y="828"/>
                    <a:pt x="6390" y="430"/>
                    <a:pt x="7350" y="265"/>
                  </a:cubicBezTo>
                  <a:cubicBezTo>
                    <a:pt x="7747" y="199"/>
                    <a:pt x="10031" y="0"/>
                    <a:pt x="11687" y="1357"/>
                  </a:cubicBezTo>
                  <a:cubicBezTo>
                    <a:pt x="12216" y="1755"/>
                    <a:pt x="12216" y="2748"/>
                    <a:pt x="12316" y="3344"/>
                  </a:cubicBezTo>
                  <a:cubicBezTo>
                    <a:pt x="12382" y="4138"/>
                    <a:pt x="12282" y="4899"/>
                    <a:pt x="12084" y="5661"/>
                  </a:cubicBezTo>
                  <a:cubicBezTo>
                    <a:pt x="11918" y="6588"/>
                    <a:pt x="11653" y="7482"/>
                    <a:pt x="11289" y="8342"/>
                  </a:cubicBezTo>
                  <a:cubicBezTo>
                    <a:pt x="10991" y="9170"/>
                    <a:pt x="10627" y="9964"/>
                    <a:pt x="10197" y="10759"/>
                  </a:cubicBezTo>
                  <a:cubicBezTo>
                    <a:pt x="9667" y="11686"/>
                    <a:pt x="9038" y="12547"/>
                    <a:pt x="8542" y="13473"/>
                  </a:cubicBezTo>
                  <a:cubicBezTo>
                    <a:pt x="8012" y="14433"/>
                    <a:pt x="7217" y="15096"/>
                    <a:pt x="6522" y="15857"/>
                  </a:cubicBezTo>
                  <a:cubicBezTo>
                    <a:pt x="5993" y="16453"/>
                    <a:pt x="5496" y="17115"/>
                    <a:pt x="5066" y="17810"/>
                  </a:cubicBezTo>
                  <a:cubicBezTo>
                    <a:pt x="4337" y="19167"/>
                    <a:pt x="3675" y="20558"/>
                    <a:pt x="3113" y="21981"/>
                  </a:cubicBezTo>
                  <a:cubicBezTo>
                    <a:pt x="2815" y="22776"/>
                    <a:pt x="2550" y="23570"/>
                    <a:pt x="2351" y="24365"/>
                  </a:cubicBezTo>
                  <a:cubicBezTo>
                    <a:pt x="2186" y="24961"/>
                    <a:pt x="1921" y="25424"/>
                    <a:pt x="1788" y="25987"/>
                  </a:cubicBezTo>
                  <a:cubicBezTo>
                    <a:pt x="1788" y="26053"/>
                    <a:pt x="1788" y="26053"/>
                    <a:pt x="1788" y="2598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5393175" y="3126450"/>
              <a:ext cx="97700" cy="326100"/>
            </a:xfrm>
            <a:custGeom>
              <a:avLst/>
              <a:gdLst/>
              <a:ahLst/>
              <a:cxnLst/>
              <a:rect l="l" t="t" r="r" b="b"/>
              <a:pathLst>
                <a:path w="3908" h="13044" fill="none" extrusionOk="0">
                  <a:moveTo>
                    <a:pt x="1" y="597"/>
                  </a:moveTo>
                  <a:cubicBezTo>
                    <a:pt x="696" y="431"/>
                    <a:pt x="1259" y="1"/>
                    <a:pt x="1987" y="233"/>
                  </a:cubicBezTo>
                  <a:cubicBezTo>
                    <a:pt x="2649" y="398"/>
                    <a:pt x="3212" y="862"/>
                    <a:pt x="3411" y="1524"/>
                  </a:cubicBezTo>
                  <a:cubicBezTo>
                    <a:pt x="3675" y="2053"/>
                    <a:pt x="3808" y="2649"/>
                    <a:pt x="3874" y="3245"/>
                  </a:cubicBezTo>
                  <a:cubicBezTo>
                    <a:pt x="3907" y="4106"/>
                    <a:pt x="3874" y="5000"/>
                    <a:pt x="3808" y="5860"/>
                  </a:cubicBezTo>
                  <a:cubicBezTo>
                    <a:pt x="3609" y="7416"/>
                    <a:pt x="2980" y="8840"/>
                    <a:pt x="2351" y="10263"/>
                  </a:cubicBezTo>
                  <a:cubicBezTo>
                    <a:pt x="2086" y="10826"/>
                    <a:pt x="1689" y="11389"/>
                    <a:pt x="1391" y="11918"/>
                  </a:cubicBezTo>
                  <a:cubicBezTo>
                    <a:pt x="1292" y="12117"/>
                    <a:pt x="1093" y="12514"/>
                    <a:pt x="795" y="13044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5413050" y="3432675"/>
              <a:ext cx="30650" cy="180450"/>
            </a:xfrm>
            <a:custGeom>
              <a:avLst/>
              <a:gdLst/>
              <a:ahLst/>
              <a:cxnLst/>
              <a:rect l="l" t="t" r="r" b="b"/>
              <a:pathLst>
                <a:path w="1226" h="7218" fill="none" extrusionOk="0">
                  <a:moveTo>
                    <a:pt x="696" y="0"/>
                  </a:moveTo>
                  <a:cubicBezTo>
                    <a:pt x="1126" y="166"/>
                    <a:pt x="1225" y="1126"/>
                    <a:pt x="1225" y="1523"/>
                  </a:cubicBezTo>
                  <a:cubicBezTo>
                    <a:pt x="1225" y="2053"/>
                    <a:pt x="927" y="2881"/>
                    <a:pt x="861" y="3410"/>
                  </a:cubicBezTo>
                  <a:cubicBezTo>
                    <a:pt x="762" y="4701"/>
                    <a:pt x="464" y="5992"/>
                    <a:pt x="0" y="7217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4500200" y="2988250"/>
              <a:ext cx="163050" cy="154775"/>
            </a:xfrm>
            <a:custGeom>
              <a:avLst/>
              <a:gdLst/>
              <a:ahLst/>
              <a:cxnLst/>
              <a:rect l="l" t="t" r="r" b="b"/>
              <a:pathLst>
                <a:path w="6522" h="6191" fill="none" extrusionOk="0">
                  <a:moveTo>
                    <a:pt x="1755" y="332"/>
                  </a:moveTo>
                  <a:cubicBezTo>
                    <a:pt x="1523" y="431"/>
                    <a:pt x="1291" y="563"/>
                    <a:pt x="1093" y="729"/>
                  </a:cubicBezTo>
                  <a:cubicBezTo>
                    <a:pt x="894" y="927"/>
                    <a:pt x="729" y="1192"/>
                    <a:pt x="563" y="1457"/>
                  </a:cubicBezTo>
                  <a:cubicBezTo>
                    <a:pt x="331" y="1887"/>
                    <a:pt x="0" y="2351"/>
                    <a:pt x="100" y="2847"/>
                  </a:cubicBezTo>
                  <a:cubicBezTo>
                    <a:pt x="232" y="3344"/>
                    <a:pt x="530" y="3741"/>
                    <a:pt x="960" y="4039"/>
                  </a:cubicBezTo>
                  <a:cubicBezTo>
                    <a:pt x="1391" y="4436"/>
                    <a:pt x="1854" y="4834"/>
                    <a:pt x="2351" y="5165"/>
                  </a:cubicBezTo>
                  <a:cubicBezTo>
                    <a:pt x="3046" y="5661"/>
                    <a:pt x="4072" y="6191"/>
                    <a:pt x="4966" y="6059"/>
                  </a:cubicBezTo>
                  <a:cubicBezTo>
                    <a:pt x="5430" y="5992"/>
                    <a:pt x="5694" y="5562"/>
                    <a:pt x="5959" y="5198"/>
                  </a:cubicBezTo>
                  <a:cubicBezTo>
                    <a:pt x="6224" y="4801"/>
                    <a:pt x="6356" y="4304"/>
                    <a:pt x="6356" y="3807"/>
                  </a:cubicBezTo>
                  <a:cubicBezTo>
                    <a:pt x="6356" y="3245"/>
                    <a:pt x="6522" y="2616"/>
                    <a:pt x="6290" y="2053"/>
                  </a:cubicBezTo>
                  <a:cubicBezTo>
                    <a:pt x="6092" y="1424"/>
                    <a:pt x="5628" y="894"/>
                    <a:pt x="5032" y="596"/>
                  </a:cubicBezTo>
                  <a:cubicBezTo>
                    <a:pt x="4767" y="431"/>
                    <a:pt x="4469" y="298"/>
                    <a:pt x="4205" y="199"/>
                  </a:cubicBezTo>
                  <a:cubicBezTo>
                    <a:pt x="3907" y="133"/>
                    <a:pt x="3609" y="100"/>
                    <a:pt x="3311" y="67"/>
                  </a:cubicBezTo>
                  <a:cubicBezTo>
                    <a:pt x="2748" y="0"/>
                    <a:pt x="2218" y="100"/>
                    <a:pt x="1722" y="365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4931375" y="2874050"/>
              <a:ext cx="195350" cy="161400"/>
            </a:xfrm>
            <a:custGeom>
              <a:avLst/>
              <a:gdLst/>
              <a:ahLst/>
              <a:cxnLst/>
              <a:rect l="l" t="t" r="r" b="b"/>
              <a:pathLst>
                <a:path w="7814" h="6456" fill="none" extrusionOk="0">
                  <a:moveTo>
                    <a:pt x="3543" y="33"/>
                  </a:moveTo>
                  <a:cubicBezTo>
                    <a:pt x="3079" y="66"/>
                    <a:pt x="2616" y="199"/>
                    <a:pt x="2186" y="397"/>
                  </a:cubicBezTo>
                  <a:cubicBezTo>
                    <a:pt x="1656" y="695"/>
                    <a:pt x="1159" y="1059"/>
                    <a:pt x="696" y="1457"/>
                  </a:cubicBezTo>
                  <a:cubicBezTo>
                    <a:pt x="1" y="2086"/>
                    <a:pt x="266" y="3079"/>
                    <a:pt x="696" y="3840"/>
                  </a:cubicBezTo>
                  <a:cubicBezTo>
                    <a:pt x="1226" y="4800"/>
                    <a:pt x="5033" y="6389"/>
                    <a:pt x="5231" y="6389"/>
                  </a:cubicBezTo>
                  <a:cubicBezTo>
                    <a:pt x="5463" y="6455"/>
                    <a:pt x="5662" y="6455"/>
                    <a:pt x="5893" y="6455"/>
                  </a:cubicBezTo>
                  <a:cubicBezTo>
                    <a:pt x="7548" y="6257"/>
                    <a:pt x="7813" y="3708"/>
                    <a:pt x="7217" y="2483"/>
                  </a:cubicBezTo>
                  <a:cubicBezTo>
                    <a:pt x="7019" y="2053"/>
                    <a:pt x="6787" y="1655"/>
                    <a:pt x="6489" y="1324"/>
                  </a:cubicBezTo>
                  <a:cubicBezTo>
                    <a:pt x="6191" y="993"/>
                    <a:pt x="5860" y="728"/>
                    <a:pt x="5463" y="563"/>
                  </a:cubicBezTo>
                  <a:cubicBezTo>
                    <a:pt x="5132" y="397"/>
                    <a:pt x="4801" y="265"/>
                    <a:pt x="4437" y="199"/>
                  </a:cubicBezTo>
                  <a:cubicBezTo>
                    <a:pt x="4106" y="33"/>
                    <a:pt x="3741" y="0"/>
                    <a:pt x="3377" y="33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5247525" y="2913775"/>
              <a:ext cx="166375" cy="161400"/>
            </a:xfrm>
            <a:custGeom>
              <a:avLst/>
              <a:gdLst/>
              <a:ahLst/>
              <a:cxnLst/>
              <a:rect l="l" t="t" r="r" b="b"/>
              <a:pathLst>
                <a:path w="6655" h="6456" fill="none" extrusionOk="0">
                  <a:moveTo>
                    <a:pt x="3576" y="33"/>
                  </a:moveTo>
                  <a:cubicBezTo>
                    <a:pt x="3079" y="0"/>
                    <a:pt x="2550" y="66"/>
                    <a:pt x="2053" y="232"/>
                  </a:cubicBezTo>
                  <a:cubicBezTo>
                    <a:pt x="1457" y="497"/>
                    <a:pt x="762" y="795"/>
                    <a:pt x="431" y="1324"/>
                  </a:cubicBezTo>
                  <a:cubicBezTo>
                    <a:pt x="166" y="1722"/>
                    <a:pt x="1" y="2185"/>
                    <a:pt x="1" y="2682"/>
                  </a:cubicBezTo>
                  <a:cubicBezTo>
                    <a:pt x="1" y="3145"/>
                    <a:pt x="166" y="3608"/>
                    <a:pt x="464" y="4006"/>
                  </a:cubicBezTo>
                  <a:cubicBezTo>
                    <a:pt x="762" y="4469"/>
                    <a:pt x="2583" y="5727"/>
                    <a:pt x="3013" y="5893"/>
                  </a:cubicBezTo>
                  <a:cubicBezTo>
                    <a:pt x="3410" y="6058"/>
                    <a:pt x="3841" y="6191"/>
                    <a:pt x="4238" y="6323"/>
                  </a:cubicBezTo>
                  <a:cubicBezTo>
                    <a:pt x="4701" y="6455"/>
                    <a:pt x="5231" y="6290"/>
                    <a:pt x="5496" y="5893"/>
                  </a:cubicBezTo>
                  <a:cubicBezTo>
                    <a:pt x="5959" y="5363"/>
                    <a:pt x="6290" y="4701"/>
                    <a:pt x="6423" y="4039"/>
                  </a:cubicBezTo>
                  <a:cubicBezTo>
                    <a:pt x="6654" y="3244"/>
                    <a:pt x="6588" y="2450"/>
                    <a:pt x="6224" y="1722"/>
                  </a:cubicBezTo>
                  <a:cubicBezTo>
                    <a:pt x="5761" y="795"/>
                    <a:pt x="5397" y="828"/>
                    <a:pt x="4701" y="430"/>
                  </a:cubicBezTo>
                  <a:cubicBezTo>
                    <a:pt x="4205" y="199"/>
                    <a:pt x="3675" y="66"/>
                    <a:pt x="3145" y="66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5367525" y="3132250"/>
              <a:ext cx="110100" cy="129950"/>
            </a:xfrm>
            <a:custGeom>
              <a:avLst/>
              <a:gdLst/>
              <a:ahLst/>
              <a:cxnLst/>
              <a:rect l="l" t="t" r="r" b="b"/>
              <a:pathLst>
                <a:path w="4404" h="5198" fill="none" extrusionOk="0">
                  <a:moveTo>
                    <a:pt x="2020" y="398"/>
                  </a:moveTo>
                  <a:cubicBezTo>
                    <a:pt x="696" y="828"/>
                    <a:pt x="1" y="2252"/>
                    <a:pt x="431" y="3576"/>
                  </a:cubicBezTo>
                  <a:cubicBezTo>
                    <a:pt x="630" y="4172"/>
                    <a:pt x="1093" y="4635"/>
                    <a:pt x="1689" y="4867"/>
                  </a:cubicBezTo>
                  <a:cubicBezTo>
                    <a:pt x="2086" y="5099"/>
                    <a:pt x="2550" y="5198"/>
                    <a:pt x="3013" y="5132"/>
                  </a:cubicBezTo>
                  <a:cubicBezTo>
                    <a:pt x="4039" y="4867"/>
                    <a:pt x="4403" y="3079"/>
                    <a:pt x="4271" y="2219"/>
                  </a:cubicBezTo>
                  <a:cubicBezTo>
                    <a:pt x="4172" y="1490"/>
                    <a:pt x="3245" y="1"/>
                    <a:pt x="1921" y="464"/>
                  </a:cubicBezTo>
                  <a:cubicBezTo>
                    <a:pt x="1788" y="530"/>
                    <a:pt x="2186" y="332"/>
                    <a:pt x="2119" y="43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4533300" y="2365050"/>
              <a:ext cx="142375" cy="53825"/>
            </a:xfrm>
            <a:custGeom>
              <a:avLst/>
              <a:gdLst/>
              <a:ahLst/>
              <a:cxnLst/>
              <a:rect l="l" t="t" r="r" b="b"/>
              <a:pathLst>
                <a:path w="5695" h="2153" fill="none" extrusionOk="0">
                  <a:moveTo>
                    <a:pt x="1" y="1127"/>
                  </a:moveTo>
                  <a:lnTo>
                    <a:pt x="861" y="1590"/>
                  </a:lnTo>
                  <a:cubicBezTo>
                    <a:pt x="1192" y="1722"/>
                    <a:pt x="1523" y="1855"/>
                    <a:pt x="1888" y="1954"/>
                  </a:cubicBezTo>
                  <a:cubicBezTo>
                    <a:pt x="2417" y="2153"/>
                    <a:pt x="3013" y="2153"/>
                    <a:pt x="3543" y="1954"/>
                  </a:cubicBezTo>
                  <a:cubicBezTo>
                    <a:pt x="4403" y="1623"/>
                    <a:pt x="5595" y="1060"/>
                    <a:pt x="5695" y="1"/>
                  </a:cubicBezTo>
                </a:path>
              </a:pathLst>
            </a:custGeom>
            <a:noFill/>
            <a:ln w="15725" cap="flat" cmpd="sng">
              <a:solidFill>
                <a:schemeClr val="dk1"/>
              </a:solidFill>
              <a:prstDash val="solid"/>
              <a:miter lim="331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/>
          <p:nvPr/>
        </p:nvSpPr>
        <p:spPr>
          <a:xfrm>
            <a:off x="5828875" y="539491"/>
            <a:ext cx="2601900" cy="260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7"/>
          <p:cNvSpPr txBox="1">
            <a:spLocks noGrp="1"/>
          </p:cNvSpPr>
          <p:nvPr>
            <p:ph type="title"/>
          </p:nvPr>
        </p:nvSpPr>
        <p:spPr>
          <a:xfrm>
            <a:off x="5857884" y="1214428"/>
            <a:ext cx="26019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lt1"/>
                </a:solidFill>
              </a:rPr>
              <a:t>,,Budite jedni pema drugima kao što je Isus Krist.’’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Provjeri svoje znanje!!</a:t>
            </a:r>
            <a:endParaRPr/>
          </a:p>
        </p:txBody>
      </p:sp>
      <p:sp>
        <p:nvSpPr>
          <p:cNvPr id="1000" name="Google Shape;1000;p60"/>
          <p:cNvSpPr txBox="1">
            <a:spLocks noGrp="1"/>
          </p:cNvSpPr>
          <p:nvPr>
            <p:ph type="subTitle" idx="1"/>
          </p:nvPr>
        </p:nvSpPr>
        <p:spPr>
          <a:xfrm>
            <a:off x="5572132" y="2214560"/>
            <a:ext cx="28485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 smtClean="0"/>
              <a:t>Klikom na online-kviz provjeri koliko si me dobro slušao i koliko si toga zapamtio! Sretno!</a:t>
            </a:r>
          </a:p>
        </p:txBody>
      </p:sp>
      <p:sp>
        <p:nvSpPr>
          <p:cNvPr id="1001" name="Google Shape;1001;p60"/>
          <p:cNvSpPr/>
          <p:nvPr/>
        </p:nvSpPr>
        <p:spPr>
          <a:xfrm>
            <a:off x="1203925" y="1668381"/>
            <a:ext cx="3675204" cy="2935252"/>
          </a:xfrm>
          <a:custGeom>
            <a:avLst/>
            <a:gdLst/>
            <a:ahLst/>
            <a:cxnLst/>
            <a:rect l="l" t="t" r="r" b="b"/>
            <a:pathLst>
              <a:path w="259640" h="207365" extrusionOk="0">
                <a:moveTo>
                  <a:pt x="248323" y="9646"/>
                </a:moveTo>
                <a:lnTo>
                  <a:pt x="248323" y="143837"/>
                </a:lnTo>
                <a:lnTo>
                  <a:pt x="11253" y="143837"/>
                </a:lnTo>
                <a:lnTo>
                  <a:pt x="11253" y="9646"/>
                </a:lnTo>
                <a:close/>
                <a:moveTo>
                  <a:pt x="8231" y="1"/>
                </a:moveTo>
                <a:cubicBezTo>
                  <a:pt x="3987" y="1"/>
                  <a:pt x="1" y="3023"/>
                  <a:pt x="1" y="7267"/>
                </a:cubicBezTo>
                <a:lnTo>
                  <a:pt x="1" y="170007"/>
                </a:lnTo>
                <a:cubicBezTo>
                  <a:pt x="1" y="174315"/>
                  <a:pt x="3987" y="177594"/>
                  <a:pt x="8231" y="177594"/>
                </a:cubicBezTo>
                <a:lnTo>
                  <a:pt x="104229" y="177594"/>
                </a:lnTo>
                <a:cubicBezTo>
                  <a:pt x="104229" y="177594"/>
                  <a:pt x="103972" y="190004"/>
                  <a:pt x="98314" y="195791"/>
                </a:cubicBezTo>
                <a:cubicBezTo>
                  <a:pt x="94520" y="199649"/>
                  <a:pt x="89376" y="203121"/>
                  <a:pt x="90791" y="204986"/>
                </a:cubicBezTo>
                <a:lnTo>
                  <a:pt x="90791" y="205179"/>
                </a:lnTo>
                <a:cubicBezTo>
                  <a:pt x="90791" y="206657"/>
                  <a:pt x="93234" y="207365"/>
                  <a:pt x="99664" y="207365"/>
                </a:cubicBezTo>
                <a:lnTo>
                  <a:pt x="162741" y="207365"/>
                </a:lnTo>
                <a:cubicBezTo>
                  <a:pt x="169107" y="207365"/>
                  <a:pt x="171357" y="206529"/>
                  <a:pt x="171357" y="204921"/>
                </a:cubicBezTo>
                <a:lnTo>
                  <a:pt x="170779" y="204921"/>
                </a:lnTo>
                <a:cubicBezTo>
                  <a:pt x="172000" y="202992"/>
                  <a:pt x="166921" y="199585"/>
                  <a:pt x="163191" y="195791"/>
                </a:cubicBezTo>
                <a:cubicBezTo>
                  <a:pt x="157469" y="190004"/>
                  <a:pt x="157276" y="177594"/>
                  <a:pt x="157276" y="177594"/>
                </a:cubicBezTo>
                <a:lnTo>
                  <a:pt x="251988" y="177594"/>
                </a:lnTo>
                <a:cubicBezTo>
                  <a:pt x="252027" y="177595"/>
                  <a:pt x="252066" y="177595"/>
                  <a:pt x="252104" y="177595"/>
                </a:cubicBezTo>
                <a:cubicBezTo>
                  <a:pt x="256232" y="177595"/>
                  <a:pt x="259640" y="174211"/>
                  <a:pt x="259640" y="170007"/>
                </a:cubicBezTo>
                <a:lnTo>
                  <a:pt x="259640" y="7267"/>
                </a:lnTo>
                <a:cubicBezTo>
                  <a:pt x="259575" y="3023"/>
                  <a:pt x="256168" y="1"/>
                  <a:pt x="2519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571604" y="221456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/>
                </a:solidFill>
              </a:rPr>
              <a:t>https://vjeronaucni-portal.com/sveta-lucija-kratki-on-line-kviz/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ian Newsletter by Slidesgo">
  <a:themeElements>
    <a:clrScheme name="Simple Light">
      <a:dk1>
        <a:srgbClr val="FFFFFF"/>
      </a:dk1>
      <a:lt1>
        <a:srgbClr val="984926"/>
      </a:lt1>
      <a:dk2>
        <a:srgbClr val="FFFFFF"/>
      </a:dk2>
      <a:lt2>
        <a:srgbClr val="984926"/>
      </a:lt2>
      <a:accent1>
        <a:srgbClr val="FFFFFF"/>
      </a:accent1>
      <a:accent2>
        <a:srgbClr val="984926"/>
      </a:accent2>
      <a:accent3>
        <a:srgbClr val="FFFFFF"/>
      </a:accent3>
      <a:accent4>
        <a:srgbClr val="984926"/>
      </a:accent4>
      <a:accent5>
        <a:srgbClr val="FFFFFF"/>
      </a:accent5>
      <a:accent6>
        <a:srgbClr val="98492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452</Words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Metamorphous</vt:lpstr>
      <vt:lpstr>Nanum Gothic</vt:lpstr>
      <vt:lpstr>Christian Newsletter by Slidesgo</vt:lpstr>
      <vt:lpstr>Sveta Lucija</vt:lpstr>
      <vt:lpstr>Sadržaj</vt:lpstr>
      <vt:lpstr>Tko je sveta Lucija?</vt:lpstr>
      <vt:lpstr>Zašto palimo svijeću i sadimo pšenicu?</vt:lpstr>
      <vt:lpstr>Simbolika i predaje</vt:lpstr>
      <vt:lpstr>Relikvije svete Lucije</vt:lpstr>
      <vt:lpstr>Molitva svetoj Luciji</vt:lpstr>
      <vt:lpstr>,,Budite jedni pema drugima kao što je Isus Krist.’’ </vt:lpstr>
      <vt:lpstr>Provjeri svoje znanje!!</vt:lpstr>
      <vt:lpstr>Popis korištene literature:</vt:lpstr>
      <vt:lpstr>Hvala na pažnji!!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Sveta Lucija</dc:title>
  <dc:creator>Geić</dc:creator>
  <cp:lastModifiedBy>Geić</cp:lastModifiedBy>
  <cp:revision>4</cp:revision>
  <dcterms:modified xsi:type="dcterms:W3CDTF">2021-12-04T12:14:47Z</dcterms:modified>
</cp:coreProperties>
</file>