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829D7-B543-0E7F-B458-2975FCBF0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7F33F73-A9F3-E6C5-5F5B-22CF9726B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713311-B095-F9E2-B917-1F43C006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E1F934F-3A08-29C9-D903-986D43C5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3EEA1D-003E-A2D5-4EBD-EF5B6FD9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77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6EF4A9-9D03-ED36-B37B-AC6EE684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B1D2116-ABE1-EBE8-0C86-97D68EDBE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1E62D0-7222-6701-70DD-A19FE794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4E0343-44EF-3B81-F5B1-70E00736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E99804-2793-7C07-AE73-3A7DE843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34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E97319C-5DC7-6F21-A87B-BDF2CA70F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D4F70A7-721F-77BA-5650-82C855519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5770AB-FDA6-6E4B-96E1-322CD72F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0239693-DBCE-E50F-A8EF-E7488AE8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54C31D-81EC-8B7D-A31E-0336AC8B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286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3558AD-9B28-7D6E-C432-6C828107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0ACBFD-AB7C-65EC-FA0F-985601EA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635254-BD47-EE99-1936-3407B6F5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253D9D8-B333-7C7D-CCC5-09068EA9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26083C-8129-E350-4F54-1A49E167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6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D3C705-5F2D-45AA-256A-DC90A340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4160834-00D4-C4CA-726C-F3BA710B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2C91C7-605D-7D0E-A563-37D12C67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75B433-F5ED-5172-4A92-6A08FB35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9D3E3B4-6544-C020-8994-9FE1DED0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71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763A4D-77F7-BAEA-2D79-ADBB4B29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D80C82-917A-F393-EDCC-A62F66AEC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7832B3-D0E0-259C-B8C0-494F41ACF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09E77E-2030-5991-B14A-42239CF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2685F6D-0F30-AE1C-62B4-69DE418F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9EAAAB1-B9D1-5F08-411C-E566D663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69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099141-A870-5051-F602-257A1A61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435772-2C58-DF94-8BA4-AFAC8E8DE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16FC3B6-D8C1-D528-3C05-AB3995323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5AEA65B-E14F-BE4B-7FF0-6B8230386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B89A283-892A-D353-B500-DB34AAC50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B5BBA7-1058-D04E-40ED-5C46E7CB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42814CB-6773-C064-8A6A-500A8E16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4ADF8F3-7DA3-2D91-D54D-06138242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394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94F17-0A11-5835-9FC9-E3D6739A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FE046C7-3A00-B3F5-87C8-2C092E86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128B0CA-3C47-E799-B8D5-68F5040F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80D9CAE-8C88-1860-07F3-C097D7D0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14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C3E81EC-E66B-E772-BD01-6450DF77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D534D26-54F2-F9D7-70A7-C2D044AB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4CD9499-9268-ACB8-0CE9-9FA9F81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02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B3E402-CD11-BD6B-F07A-89BAB59E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83FE35-2E83-BD5E-D92D-232A9E05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B10487-B588-806C-D642-F54ACA6D1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17F36E3-695A-A2E7-6E8D-C9C9264F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9C7D350-E953-144B-E8B2-44467845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8380AC-C2F2-6CAE-ED09-D73C32BC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7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A1953E-5833-9D50-BC3B-19E33956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F9BBD67-5F06-9C1C-9232-FB192A868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6E9650D-1A4E-6054-E722-A8031C5A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9E9078-4FCA-CA06-B2F4-578089AC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3AEA09C-0E4B-6ADF-01D7-0A01230B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9ACAFE7-A890-589D-3F65-D8EEA8A5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09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5BAAB70-5EF3-EDB8-BC04-44859930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F987C27-C99A-F31D-561C-063582FE8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A4882F-F175-4765-061A-A26DE9084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62C4-3915-454F-96DF-1DA9B62FA7E6}" type="datetimeFigureOut">
              <a:rPr lang="hr-HR" smtClean="0"/>
              <a:t>13.12.2023.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098E46-6FFA-E827-ABCD-D5FCE6709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9E6911-3327-A38C-6BCD-0B1DD5F2F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D1EF-10D8-4610-AAE5-D368FFC797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23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FEFE8A-8A66-910B-183B-BCD1D85C3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hr-HR" sz="5400" dirty="0"/>
              <a:t>U spomen na Karmen </a:t>
            </a:r>
            <a:r>
              <a:rPr lang="hr-HR" sz="5400" dirty="0" err="1"/>
              <a:t>Milačić</a:t>
            </a:r>
            <a:r>
              <a:rPr lang="hr-HR" sz="5400" dirty="0"/>
              <a:t> i njen doprinos u hrvatskoj književnoj baštini</a:t>
            </a:r>
          </a:p>
        </p:txBody>
      </p:sp>
      <p:pic>
        <p:nvPicPr>
          <p:cNvPr id="5" name="Slika 4" descr="Slika na kojoj se prikazuje tekst, knjiga, poster, ilustracija&#10;&#10;Opis je automatski generiran">
            <a:extLst>
              <a:ext uri="{FF2B5EF4-FFF2-40B4-BE49-F238E27FC236}">
                <a16:creationId xmlns:a16="http://schemas.microsoft.com/office/drawing/2014/main" id="{6D49B69F-8624-449A-168B-CD25534E8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299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C02AB7C4-0B34-ED7C-8E93-CEEA754E656A}"/>
              </a:ext>
            </a:extLst>
          </p:cNvPr>
          <p:cNvSpPr txBox="1">
            <a:spLocks/>
          </p:cNvSpPr>
          <p:nvPr/>
        </p:nvSpPr>
        <p:spPr>
          <a:xfrm>
            <a:off x="5297762" y="4297680"/>
            <a:ext cx="6894238" cy="2369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dirty="0"/>
              <a:t>SŠ Ivana Lucića - Trogir</a:t>
            </a:r>
          </a:p>
        </p:txBody>
      </p:sp>
    </p:spTree>
    <p:extLst>
      <p:ext uri="{BB962C8B-B14F-4D97-AF65-F5344CB8AC3E}">
        <p14:creationId xmlns:p14="http://schemas.microsoft.com/office/powerpoint/2010/main" val="247362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6BC7AA-9BB2-C08E-40EE-6FB6E784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2417791"/>
            <a:ext cx="2833324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>
                <a:latin typeface="+mj-lt"/>
                <a:ea typeface="+mj-ea"/>
                <a:cs typeface="+mj-cs"/>
              </a:rPr>
              <a:t>Karmen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Milačić</a:t>
            </a:r>
            <a:endParaRPr lang="en-US" sz="5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Rezervirano mjesto sadržaja 4" descr="Slika na kojoj se prikazuje Ljudsko lice, portret, osmijeh, skeč&#10;&#10;Opis je automatski generiran">
            <a:extLst>
              <a:ext uri="{FF2B5EF4-FFF2-40B4-BE49-F238E27FC236}">
                <a16:creationId xmlns:a16="http://schemas.microsoft.com/office/drawing/2014/main" id="{7152A28D-542E-F2FC-8226-8A25DBA3D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r="3393" b="1"/>
          <a:stretch/>
        </p:blipFill>
        <p:spPr>
          <a:xfrm>
            <a:off x="4285839" y="1070147"/>
            <a:ext cx="3393840" cy="4672927"/>
          </a:xfrm>
          <a:prstGeom prst="rect">
            <a:avLst/>
          </a:prstGeom>
        </p:spPr>
      </p:pic>
      <p:pic>
        <p:nvPicPr>
          <p:cNvPr id="7" name="Slika 6" descr="Slika na kojoj se prikazuje Ljudsko lice, portret, osoba, osmijeh&#10;&#10;Opis je automatski generiran">
            <a:extLst>
              <a:ext uri="{FF2B5EF4-FFF2-40B4-BE49-F238E27FC236}">
                <a16:creationId xmlns:a16="http://schemas.microsoft.com/office/drawing/2014/main" id="{D578245D-A730-00F2-58A1-71B8C7613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 r="3" b="27307"/>
          <a:stretch/>
        </p:blipFill>
        <p:spPr>
          <a:xfrm>
            <a:off x="7679652" y="1070147"/>
            <a:ext cx="3439354" cy="4672927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1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8FE127F-5C8E-ACAD-D8F7-BE472A91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„Moje </a:t>
            </a:r>
            <a:r>
              <a:rPr lang="en-US" sz="5200" dirty="0" err="1"/>
              <a:t>sunčano</a:t>
            </a:r>
            <a:r>
              <a:rPr lang="en-US" sz="5200" dirty="0"/>
              <a:t> </a:t>
            </a:r>
            <a:r>
              <a:rPr lang="en-US" sz="5200" dirty="0" err="1"/>
              <a:t>djetinjstvo</a:t>
            </a:r>
            <a:r>
              <a:rPr lang="en-US" sz="5200" dirty="0"/>
              <a:t> </a:t>
            </a:r>
            <a:r>
              <a:rPr lang="en-US" sz="5200" dirty="0" err="1"/>
              <a:t>na</a:t>
            </a:r>
            <a:r>
              <a:rPr lang="en-US" sz="5200" dirty="0"/>
              <a:t> </a:t>
            </a:r>
            <a:r>
              <a:rPr lang="en-US" sz="5200" dirty="0" err="1"/>
              <a:t>mo</a:t>
            </a:r>
            <a:r>
              <a:rPr lang="hr-HR" sz="5200" dirty="0"/>
              <a:t>m</a:t>
            </a:r>
            <a:r>
              <a:rPr lang="en-US" sz="5200" dirty="0"/>
              <a:t> </a:t>
            </a:r>
            <a:r>
              <a:rPr lang="en-US" sz="5200" dirty="0" err="1"/>
              <a:t>otoku</a:t>
            </a:r>
            <a:r>
              <a:rPr lang="en-US" sz="5200" dirty="0"/>
              <a:t> </a:t>
            </a:r>
            <a:r>
              <a:rPr lang="en-US" sz="5200" dirty="0" err="1"/>
              <a:t>spokoja</a:t>
            </a:r>
            <a:r>
              <a:rPr lang="en-US" sz="5200" dirty="0"/>
              <a:t>”</a:t>
            </a:r>
          </a:p>
        </p:txBody>
      </p:sp>
      <p:pic>
        <p:nvPicPr>
          <p:cNvPr id="5" name="Rezervirano mjesto sadržaja 4" descr="Slika na kojoj se prikazuje odijevanje, Ljudsko lice, beba, u dvorani&#10;&#10;Opis je automatski generiran">
            <a:extLst>
              <a:ext uri="{FF2B5EF4-FFF2-40B4-BE49-F238E27FC236}">
                <a16:creationId xmlns:a16="http://schemas.microsoft.com/office/drawing/2014/main" id="{C06C3E57-8E1C-4B4C-6D93-1F33003A6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-1" b="8878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4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 descr="Slika na kojoj se prikazuje tekst, Font, rukopis&#10;&#10;Opis je automatski generiran">
            <a:extLst>
              <a:ext uri="{FF2B5EF4-FFF2-40B4-BE49-F238E27FC236}">
                <a16:creationId xmlns:a16="http://schemas.microsoft.com/office/drawing/2014/main" id="{6B253F78-694D-472E-FBD4-6075706AE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90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5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voće, Prirodna hrana, hrana&#10;&#10;Opis je automatski generiran">
            <a:extLst>
              <a:ext uri="{FF2B5EF4-FFF2-40B4-BE49-F238E27FC236}">
                <a16:creationId xmlns:a16="http://schemas.microsoft.com/office/drawing/2014/main" id="{5E4B7CF5-57A3-13FB-706C-68B4C3CA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0560"/>
            <a:ext cx="5130800" cy="5405120"/>
          </a:xfrm>
          <a:prstGeom prst="rect">
            <a:avLst/>
          </a:prstGeom>
        </p:spPr>
      </p:pic>
      <p:pic>
        <p:nvPicPr>
          <p:cNvPr id="5" name="Rezervirano mjesto sadržaja 4" descr="Slika na kojoj se prikazuje tekst, oblak, nebo, snimka zaslona&#10;&#10;Opis je automatski generiran">
            <a:extLst>
              <a:ext uri="{FF2B5EF4-FFF2-40B4-BE49-F238E27FC236}">
                <a16:creationId xmlns:a16="http://schemas.microsoft.com/office/drawing/2014/main" id="{9E13AC9E-785D-F93E-6771-89658B002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670560"/>
            <a:ext cx="5976112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3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snimka zaslona, Font, dijagram&#10;&#10;Opis je automatski generiran">
            <a:extLst>
              <a:ext uri="{FF2B5EF4-FFF2-40B4-BE49-F238E27FC236}">
                <a16:creationId xmlns:a16="http://schemas.microsoft.com/office/drawing/2014/main" id="{79637487-21BD-D430-1845-8F57A08BE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7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7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BCA555F-24F1-C30F-6C7F-E9607404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5200" dirty="0"/>
              <a:t>Mačak Džingiskan</a:t>
            </a:r>
            <a:endParaRPr lang="en-US" sz="5200" dirty="0"/>
          </a:p>
        </p:txBody>
      </p:sp>
      <p:pic>
        <p:nvPicPr>
          <p:cNvPr id="5" name="Slika 4" descr="Slika na kojoj se prikazuje knjiga, u dvorani, umjetničko djelo&#10;&#10;Opis je automatski generiran">
            <a:extLst>
              <a:ext uri="{FF2B5EF4-FFF2-40B4-BE49-F238E27FC236}">
                <a16:creationId xmlns:a16="http://schemas.microsoft.com/office/drawing/2014/main" id="{32C5370D-F2A6-C834-7F4B-BD45DDC02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 b="35637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1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Široki zaslon</PresentationFormat>
  <Paragraphs>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U spomen na Karmen Milačić i njen doprinos u hrvatskoj književnoj baštini</vt:lpstr>
      <vt:lpstr>Karmen Milačić</vt:lpstr>
      <vt:lpstr>„Moje sunčano djetinjstvo na mom otoku spokoja”</vt:lpstr>
      <vt:lpstr>PowerPoint prezentacija</vt:lpstr>
      <vt:lpstr>PowerPoint prezentacija</vt:lpstr>
      <vt:lpstr>PowerPoint prezentacija</vt:lpstr>
      <vt:lpstr>Mačak Džingiskan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spomen na Karmen Milačić i njen doprinos u hrvatskoj književnoj baštini</dc:title>
  <dc:creator>Josip Drazic</dc:creator>
  <cp:lastModifiedBy>Josip Drazic</cp:lastModifiedBy>
  <cp:revision>2</cp:revision>
  <dcterms:created xsi:type="dcterms:W3CDTF">2023-12-13T21:34:03Z</dcterms:created>
  <dcterms:modified xsi:type="dcterms:W3CDTF">2023-12-13T22:10:57Z</dcterms:modified>
</cp:coreProperties>
</file>